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6A31C-7153-4C71-81AD-89C22652952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001"/>
        </a:p>
      </dgm:t>
    </dgm:pt>
    <dgm:pt modelId="{355B9C94-A16F-4E01-ADD6-DC98F181F6AB}">
      <dgm:prSet phldrT="[Text]"/>
      <dgm:spPr/>
      <dgm:t>
        <a:bodyPr/>
        <a:lstStyle/>
        <a:p>
          <a:r>
            <a:rPr lang="en-US" spc="-5" dirty="0">
              <a:solidFill>
                <a:schemeClr val="bg1"/>
              </a:solidFill>
              <a:latin typeface="Abadi" panose="020B0604020104020204" pitchFamily="34" charset="0"/>
              <a:cs typeface="Carlito"/>
            </a:rPr>
            <a:t>Request </a:t>
          </a:r>
          <a:r>
            <a:rPr lang="en-US" spc="-10" dirty="0">
              <a:solidFill>
                <a:schemeClr val="bg1"/>
              </a:solidFill>
              <a:latin typeface="Abadi" panose="020B0604020104020204" pitchFamily="34" charset="0"/>
              <a:cs typeface="Carlito"/>
            </a:rPr>
            <a:t>(Space</a:t>
          </a:r>
          <a:r>
            <a:rPr lang="en-US" spc="-240"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X  APIs)</a:t>
          </a:r>
          <a:endParaRPr lang="en-001" dirty="0">
            <a:solidFill>
              <a:schemeClr val="bg1"/>
            </a:solidFill>
            <a:latin typeface="Abadi" panose="020B0604020104020204" pitchFamily="34" charset="0"/>
          </a:endParaRPr>
        </a:p>
      </dgm:t>
    </dgm:pt>
    <dgm:pt modelId="{8F63BE94-0571-4AD1-A42E-CD06F289EB0C}" type="parTrans" cxnId="{D823F22F-7EFE-4A02-B9F9-7C467DF5AB40}">
      <dgm:prSet/>
      <dgm:spPr/>
      <dgm:t>
        <a:bodyPr/>
        <a:lstStyle/>
        <a:p>
          <a:endParaRPr lang="en-001"/>
        </a:p>
      </dgm:t>
    </dgm:pt>
    <dgm:pt modelId="{E2F6CC20-BDF2-4906-9CA0-B0D15EDCE52E}" type="sibTrans" cxnId="{D823F22F-7EFE-4A02-B9F9-7C467DF5AB40}">
      <dgm:prSet/>
      <dgm:spPr/>
      <dgm:t>
        <a:bodyPr/>
        <a:lstStyle/>
        <a:p>
          <a:endParaRPr lang="en-001"/>
        </a:p>
      </dgm:t>
    </dgm:pt>
    <dgm:pt modelId="{12934862-FBF1-442A-86D9-3DB31FBC12E9}">
      <dgm:prSet phldrT="[Text]"/>
      <dgm:spPr/>
      <dgm:t>
        <a:bodyPr/>
        <a:lstStyle/>
        <a:p>
          <a:r>
            <a:rPr lang="en-US" spc="-10" dirty="0" err="1">
              <a:solidFill>
                <a:schemeClr val="bg1"/>
              </a:solidFill>
              <a:latin typeface="Abadi" panose="020B0604020104020204" pitchFamily="34" charset="0"/>
              <a:cs typeface="Carlito"/>
            </a:rPr>
            <a:t>Json_normalize</a:t>
          </a:r>
          <a:r>
            <a:rPr lang="en-US" spc="-170" dirty="0">
              <a:solidFill>
                <a:schemeClr val="bg1"/>
              </a:solidFill>
              <a:latin typeface="Abadi" panose="020B0604020104020204" pitchFamily="34" charset="0"/>
              <a:cs typeface="Carlito"/>
            </a:rPr>
            <a:t> </a:t>
          </a:r>
          <a:r>
            <a:rPr lang="en-US" spc="-25" dirty="0">
              <a:solidFill>
                <a:schemeClr val="bg1"/>
              </a:solidFill>
              <a:latin typeface="Abadi" panose="020B0604020104020204" pitchFamily="34" charset="0"/>
              <a:cs typeface="Carlito"/>
            </a:rPr>
            <a:t>to  </a:t>
          </a:r>
          <a:r>
            <a:rPr lang="en-US" spc="-20" dirty="0" err="1">
              <a:solidFill>
                <a:schemeClr val="bg1"/>
              </a:solidFill>
              <a:latin typeface="Abadi" panose="020B0604020104020204" pitchFamily="34" charset="0"/>
              <a:cs typeface="Carlito"/>
            </a:rPr>
            <a:t>DataFrame</a:t>
          </a:r>
          <a:r>
            <a:rPr lang="en-US" spc="-20" dirty="0">
              <a:solidFill>
                <a:schemeClr val="bg1"/>
              </a:solidFill>
              <a:latin typeface="Abadi" panose="020B0604020104020204" pitchFamily="34" charset="0"/>
              <a:cs typeface="Carlito"/>
            </a:rPr>
            <a:t> data  from</a:t>
          </a:r>
          <a:r>
            <a:rPr lang="en-US" spc="-45" dirty="0">
              <a:solidFill>
                <a:schemeClr val="bg1"/>
              </a:solidFill>
              <a:latin typeface="Abadi" panose="020B0604020104020204" pitchFamily="34" charset="0"/>
              <a:cs typeface="Carlito"/>
            </a:rPr>
            <a:t> </a:t>
          </a:r>
          <a:r>
            <a:rPr lang="en-US" dirty="0">
              <a:solidFill>
                <a:schemeClr val="bg1"/>
              </a:solidFill>
              <a:latin typeface="Abadi" panose="020B0604020104020204" pitchFamily="34" charset="0"/>
              <a:cs typeface="Carlito"/>
            </a:rPr>
            <a:t>JSON</a:t>
          </a:r>
          <a:endParaRPr lang="en-001" dirty="0">
            <a:solidFill>
              <a:schemeClr val="bg1"/>
            </a:solidFill>
            <a:latin typeface="Abadi" panose="020B0604020104020204" pitchFamily="34" charset="0"/>
          </a:endParaRPr>
        </a:p>
      </dgm:t>
    </dgm:pt>
    <dgm:pt modelId="{CDCEF859-059C-48C2-85DF-43620556A646}" type="parTrans" cxnId="{11668059-B342-48DF-89B7-E303C699C545}">
      <dgm:prSet/>
      <dgm:spPr/>
      <dgm:t>
        <a:bodyPr/>
        <a:lstStyle/>
        <a:p>
          <a:endParaRPr lang="en-001"/>
        </a:p>
      </dgm:t>
    </dgm:pt>
    <dgm:pt modelId="{AC9D75A8-5B56-4B35-9C5D-15938248274F}" type="sibTrans" cxnId="{11668059-B342-48DF-89B7-E303C699C545}">
      <dgm:prSet/>
      <dgm:spPr/>
      <dgm:t>
        <a:bodyPr/>
        <a:lstStyle/>
        <a:p>
          <a:endParaRPr lang="en-001"/>
        </a:p>
      </dgm:t>
    </dgm:pt>
    <dgm:pt modelId="{E8F9077C-B394-4A63-AD9B-11769205E729}">
      <dgm:prSet phldrT="[Text]"/>
      <dgm:spPr/>
      <dgm:t>
        <a:bodyPr/>
        <a:lstStyle/>
        <a:p>
          <a:r>
            <a:rPr lang="en-US" spc="-5" dirty="0">
              <a:solidFill>
                <a:schemeClr val="bg1"/>
              </a:solidFill>
              <a:latin typeface="Abadi" panose="020B0604020104020204" pitchFamily="34" charset="0"/>
              <a:cs typeface="Carlito"/>
            </a:rPr>
            <a:t>Filter </a:t>
          </a:r>
          <a:r>
            <a:rPr lang="en-US" spc="-10" dirty="0">
              <a:solidFill>
                <a:schemeClr val="bg1"/>
              </a:solidFill>
              <a:latin typeface="Abadi" panose="020B0604020104020204" pitchFamily="34" charset="0"/>
              <a:cs typeface="Carlito"/>
            </a:rPr>
            <a:t>data to</a:t>
          </a:r>
          <a:r>
            <a:rPr lang="en-US" spc="-204" dirty="0">
              <a:solidFill>
                <a:schemeClr val="bg1"/>
              </a:solidFill>
              <a:latin typeface="Abadi" panose="020B0604020104020204" pitchFamily="34" charset="0"/>
              <a:cs typeface="Carlito"/>
            </a:rPr>
            <a:t> </a:t>
          </a:r>
          <a:r>
            <a:rPr lang="en-US" spc="-5" dirty="0">
              <a:solidFill>
                <a:schemeClr val="bg1"/>
              </a:solidFill>
              <a:latin typeface="Abadi" panose="020B0604020104020204" pitchFamily="34" charset="0"/>
              <a:cs typeface="Carlito"/>
            </a:rPr>
            <a:t>only  </a:t>
          </a:r>
          <a:r>
            <a:rPr lang="en-US" dirty="0">
              <a:solidFill>
                <a:schemeClr val="bg1"/>
              </a:solidFill>
              <a:latin typeface="Abadi" panose="020B0604020104020204" pitchFamily="34" charset="0"/>
              <a:cs typeface="Carlito"/>
            </a:rPr>
            <a:t>include </a:t>
          </a:r>
          <a:r>
            <a:rPr lang="en-US" spc="-20" dirty="0">
              <a:solidFill>
                <a:schemeClr val="bg1"/>
              </a:solidFill>
              <a:latin typeface="Abadi" panose="020B0604020104020204" pitchFamily="34" charset="0"/>
              <a:cs typeface="Carlito"/>
            </a:rPr>
            <a:t>Falcon </a:t>
          </a:r>
          <a:r>
            <a:rPr lang="en-US" dirty="0">
              <a:solidFill>
                <a:schemeClr val="bg1"/>
              </a:solidFill>
              <a:latin typeface="Abadi" panose="020B0604020104020204" pitchFamily="34" charset="0"/>
              <a:cs typeface="Carlito"/>
            </a:rPr>
            <a:t>9  launches</a:t>
          </a:r>
          <a:endParaRPr lang="en-001" dirty="0">
            <a:solidFill>
              <a:schemeClr val="bg1"/>
            </a:solidFill>
            <a:latin typeface="Abadi" panose="020B0604020104020204" pitchFamily="34" charset="0"/>
          </a:endParaRPr>
        </a:p>
      </dgm:t>
    </dgm:pt>
    <dgm:pt modelId="{F7A6655E-50E2-4900-AE2C-DBE68F5D3450}" type="parTrans" cxnId="{B73D9951-C542-4EA2-9C6C-349846F01F55}">
      <dgm:prSet/>
      <dgm:spPr/>
      <dgm:t>
        <a:bodyPr/>
        <a:lstStyle/>
        <a:p>
          <a:endParaRPr lang="en-001"/>
        </a:p>
      </dgm:t>
    </dgm:pt>
    <dgm:pt modelId="{3EBCF5D7-42FD-4178-8607-3DDE7546AFD1}" type="sibTrans" cxnId="{B73D9951-C542-4EA2-9C6C-349846F01F55}">
      <dgm:prSet/>
      <dgm:spPr/>
      <dgm:t>
        <a:bodyPr/>
        <a:lstStyle/>
        <a:p>
          <a:endParaRPr lang="en-001"/>
        </a:p>
      </dgm:t>
    </dgm:pt>
    <dgm:pt modelId="{E5C1C742-FEFB-464B-ACD2-8A99B3F1D02B}">
      <dgm:prSet phldrT="[Text]"/>
      <dgm:spPr/>
      <dgm:t>
        <a:bodyPr/>
        <a:lstStyle/>
        <a:p>
          <a:r>
            <a:rPr lang="en-US" dirty="0">
              <a:solidFill>
                <a:schemeClr val="bg1"/>
              </a:solidFill>
              <a:latin typeface="Abadi" panose="020B0604020104020204" pitchFamily="34" charset="0"/>
              <a:cs typeface="Carlito"/>
            </a:rPr>
            <a:t>Dictionary</a:t>
          </a:r>
          <a:r>
            <a:rPr lang="en-US" spc="-95" dirty="0">
              <a:solidFill>
                <a:schemeClr val="bg1"/>
              </a:solidFill>
              <a:latin typeface="Abadi" panose="020B0604020104020204" pitchFamily="34" charset="0"/>
              <a:cs typeface="Carlito"/>
            </a:rPr>
            <a:t> </a:t>
          </a:r>
          <a:r>
            <a:rPr lang="en-US" spc="-25" dirty="0">
              <a:solidFill>
                <a:schemeClr val="bg1"/>
              </a:solidFill>
              <a:latin typeface="Abadi" panose="020B0604020104020204" pitchFamily="34" charset="0"/>
              <a:cs typeface="Carlito"/>
            </a:rPr>
            <a:t>relevant  </a:t>
          </a:r>
          <a:r>
            <a:rPr lang="en-US" spc="-20" dirty="0">
              <a:solidFill>
                <a:schemeClr val="bg1"/>
              </a:solidFill>
              <a:latin typeface="Abadi" panose="020B0604020104020204" pitchFamily="34" charset="0"/>
              <a:cs typeface="Carlito"/>
            </a:rPr>
            <a:t>data</a:t>
          </a:r>
          <a:endParaRPr lang="en-001" dirty="0">
            <a:solidFill>
              <a:schemeClr val="bg1"/>
            </a:solidFill>
            <a:latin typeface="Abadi" panose="020B0604020104020204" pitchFamily="34" charset="0"/>
          </a:endParaRPr>
        </a:p>
      </dgm:t>
    </dgm:pt>
    <dgm:pt modelId="{49D93B23-D94B-44D2-9974-23A54CBBC795}" type="parTrans" cxnId="{244ABF10-9881-4C7C-8CF2-7BB6B16A7A71}">
      <dgm:prSet/>
      <dgm:spPr/>
      <dgm:t>
        <a:bodyPr/>
        <a:lstStyle/>
        <a:p>
          <a:endParaRPr lang="en-001"/>
        </a:p>
      </dgm:t>
    </dgm:pt>
    <dgm:pt modelId="{12B353D4-7808-4D3E-B4E5-8AB26E377A90}" type="sibTrans" cxnId="{244ABF10-9881-4C7C-8CF2-7BB6B16A7A71}">
      <dgm:prSet/>
      <dgm:spPr/>
      <dgm:t>
        <a:bodyPr/>
        <a:lstStyle/>
        <a:p>
          <a:endParaRPr lang="en-001"/>
        </a:p>
      </dgm:t>
    </dgm:pt>
    <dgm:pt modelId="{F3C2D506-FC6F-4680-BEA9-3C86E61CDEBD}">
      <dgm:prSet phldrT="[Text]"/>
      <dgm:spPr/>
      <dgm:t>
        <a:bodyPr/>
        <a:lstStyle/>
        <a:p>
          <a:r>
            <a:rPr lang="en-US" spc="-20" dirty="0" err="1">
              <a:solidFill>
                <a:schemeClr val="bg1"/>
              </a:solidFill>
              <a:latin typeface="Abadi" panose="020B0604020104020204" pitchFamily="34" charset="0"/>
              <a:cs typeface="Carlito"/>
            </a:rPr>
            <a:t>Imputate</a:t>
          </a:r>
          <a:r>
            <a:rPr lang="en-US" spc="-20" dirty="0">
              <a:solidFill>
                <a:schemeClr val="bg1"/>
              </a:solidFill>
              <a:latin typeface="Abadi" panose="020B0604020104020204" pitchFamily="34" charset="0"/>
              <a:cs typeface="Carlito"/>
            </a:rPr>
            <a:t> </a:t>
          </a:r>
          <a:r>
            <a:rPr lang="en-US" spc="-5" dirty="0">
              <a:solidFill>
                <a:schemeClr val="bg1"/>
              </a:solidFill>
              <a:latin typeface="Abadi" panose="020B0604020104020204" pitchFamily="34" charset="0"/>
              <a:cs typeface="Carlito"/>
            </a:rPr>
            <a:t>missing </a:t>
          </a:r>
          <a:endParaRPr lang="en-001" dirty="0">
            <a:solidFill>
              <a:schemeClr val="bg1"/>
            </a:solidFill>
            <a:latin typeface="Abadi" panose="020B0604020104020204" pitchFamily="34" charset="0"/>
          </a:endParaRPr>
        </a:p>
      </dgm:t>
    </dgm:pt>
    <dgm:pt modelId="{40F2B162-E9B9-423B-A95B-C6A6026E7849}" type="parTrans" cxnId="{C853558A-76D4-411F-9B23-9D80644C5061}">
      <dgm:prSet/>
      <dgm:spPr/>
      <dgm:t>
        <a:bodyPr/>
        <a:lstStyle/>
        <a:p>
          <a:endParaRPr lang="en-001"/>
        </a:p>
      </dgm:t>
    </dgm:pt>
    <dgm:pt modelId="{E43782AA-F747-43F3-BD63-174AC6F751D8}" type="sibTrans" cxnId="{C853558A-76D4-411F-9B23-9D80644C5061}">
      <dgm:prSet/>
      <dgm:spPr/>
      <dgm:t>
        <a:bodyPr/>
        <a:lstStyle/>
        <a:p>
          <a:endParaRPr lang="en-001"/>
        </a:p>
      </dgm:t>
    </dgm:pt>
    <dgm:pt modelId="{312E2C66-1E76-45E5-8EF0-1B58B3EB5398}" type="pres">
      <dgm:prSet presAssocID="{B616A31C-7153-4C71-81AD-89C22652952B}" presName="Name0" presStyleCnt="0">
        <dgm:presLayoutVars>
          <dgm:dir/>
          <dgm:resizeHandles val="exact"/>
        </dgm:presLayoutVars>
      </dgm:prSet>
      <dgm:spPr/>
    </dgm:pt>
    <dgm:pt modelId="{47A7A7E6-1808-444F-90D2-D808293F5C9E}" type="pres">
      <dgm:prSet presAssocID="{355B9C94-A16F-4E01-ADD6-DC98F181F6AB}" presName="node" presStyleLbl="node1" presStyleIdx="0" presStyleCnt="5">
        <dgm:presLayoutVars>
          <dgm:bulletEnabled val="1"/>
        </dgm:presLayoutVars>
      </dgm:prSet>
      <dgm:spPr/>
    </dgm:pt>
    <dgm:pt modelId="{381F0171-96DD-4107-A3B0-F2127762CDED}" type="pres">
      <dgm:prSet presAssocID="{E2F6CC20-BDF2-4906-9CA0-B0D15EDCE52E}" presName="sibTrans" presStyleLbl="sibTrans1D1" presStyleIdx="0" presStyleCnt="4"/>
      <dgm:spPr/>
    </dgm:pt>
    <dgm:pt modelId="{623D5F48-E943-45BC-8810-C62D013201F0}" type="pres">
      <dgm:prSet presAssocID="{E2F6CC20-BDF2-4906-9CA0-B0D15EDCE52E}" presName="connectorText" presStyleLbl="sibTrans1D1" presStyleIdx="0" presStyleCnt="4"/>
      <dgm:spPr/>
    </dgm:pt>
    <dgm:pt modelId="{6BE38E71-A5B0-419F-9C97-957C1961BF15}" type="pres">
      <dgm:prSet presAssocID="{12934862-FBF1-442A-86D9-3DB31FBC12E9}" presName="node" presStyleLbl="node1" presStyleIdx="1" presStyleCnt="5">
        <dgm:presLayoutVars>
          <dgm:bulletEnabled val="1"/>
        </dgm:presLayoutVars>
      </dgm:prSet>
      <dgm:spPr/>
    </dgm:pt>
    <dgm:pt modelId="{89049348-17C0-41A7-AB25-6C36925C155D}" type="pres">
      <dgm:prSet presAssocID="{AC9D75A8-5B56-4B35-9C5D-15938248274F}" presName="sibTrans" presStyleLbl="sibTrans1D1" presStyleIdx="1" presStyleCnt="4"/>
      <dgm:spPr/>
    </dgm:pt>
    <dgm:pt modelId="{276157AF-BC3A-4F49-87AE-E3E875A465A8}" type="pres">
      <dgm:prSet presAssocID="{AC9D75A8-5B56-4B35-9C5D-15938248274F}" presName="connectorText" presStyleLbl="sibTrans1D1" presStyleIdx="1" presStyleCnt="4"/>
      <dgm:spPr/>
    </dgm:pt>
    <dgm:pt modelId="{426FF632-DAA6-44A5-A74E-33BCBB452F92}" type="pres">
      <dgm:prSet presAssocID="{E8F9077C-B394-4A63-AD9B-11769205E729}" presName="node" presStyleLbl="node1" presStyleIdx="2" presStyleCnt="5">
        <dgm:presLayoutVars>
          <dgm:bulletEnabled val="1"/>
        </dgm:presLayoutVars>
      </dgm:prSet>
      <dgm:spPr/>
    </dgm:pt>
    <dgm:pt modelId="{E7819BCA-ED3E-4854-AB84-ACD4949C13A3}" type="pres">
      <dgm:prSet presAssocID="{3EBCF5D7-42FD-4178-8607-3DDE7546AFD1}" presName="sibTrans" presStyleLbl="sibTrans1D1" presStyleIdx="2" presStyleCnt="4"/>
      <dgm:spPr/>
    </dgm:pt>
    <dgm:pt modelId="{58CED4FD-10FE-460B-B66E-013F4731BE16}" type="pres">
      <dgm:prSet presAssocID="{3EBCF5D7-42FD-4178-8607-3DDE7546AFD1}" presName="connectorText" presStyleLbl="sibTrans1D1" presStyleIdx="2" presStyleCnt="4"/>
      <dgm:spPr/>
    </dgm:pt>
    <dgm:pt modelId="{FB714B19-78EB-4E59-ACF1-C2E3B08C4727}" type="pres">
      <dgm:prSet presAssocID="{E5C1C742-FEFB-464B-ACD2-8A99B3F1D02B}" presName="node" presStyleLbl="node1" presStyleIdx="3" presStyleCnt="5">
        <dgm:presLayoutVars>
          <dgm:bulletEnabled val="1"/>
        </dgm:presLayoutVars>
      </dgm:prSet>
      <dgm:spPr/>
    </dgm:pt>
    <dgm:pt modelId="{BC333821-9640-4607-B7D8-82379636D858}" type="pres">
      <dgm:prSet presAssocID="{12B353D4-7808-4D3E-B4E5-8AB26E377A90}" presName="sibTrans" presStyleLbl="sibTrans1D1" presStyleIdx="3" presStyleCnt="4"/>
      <dgm:spPr/>
    </dgm:pt>
    <dgm:pt modelId="{D78BBFD0-40F6-45B7-98D9-B764953A6C84}" type="pres">
      <dgm:prSet presAssocID="{12B353D4-7808-4D3E-B4E5-8AB26E377A90}" presName="connectorText" presStyleLbl="sibTrans1D1" presStyleIdx="3" presStyleCnt="4"/>
      <dgm:spPr/>
    </dgm:pt>
    <dgm:pt modelId="{F2479920-2C4D-4CFD-99D1-DA322CFD0C12}" type="pres">
      <dgm:prSet presAssocID="{F3C2D506-FC6F-4680-BEA9-3C86E61CDEBD}" presName="node" presStyleLbl="node1" presStyleIdx="4" presStyleCnt="5">
        <dgm:presLayoutVars>
          <dgm:bulletEnabled val="1"/>
        </dgm:presLayoutVars>
      </dgm:prSet>
      <dgm:spPr/>
    </dgm:pt>
  </dgm:ptLst>
  <dgm:cxnLst>
    <dgm:cxn modelId="{244ABF10-9881-4C7C-8CF2-7BB6B16A7A71}" srcId="{B616A31C-7153-4C71-81AD-89C22652952B}" destId="{E5C1C742-FEFB-464B-ACD2-8A99B3F1D02B}" srcOrd="3" destOrd="0" parTransId="{49D93B23-D94B-44D2-9974-23A54CBBC795}" sibTransId="{12B353D4-7808-4D3E-B4E5-8AB26E377A90}"/>
    <dgm:cxn modelId="{D823F22F-7EFE-4A02-B9F9-7C467DF5AB40}" srcId="{B616A31C-7153-4C71-81AD-89C22652952B}" destId="{355B9C94-A16F-4E01-ADD6-DC98F181F6AB}" srcOrd="0" destOrd="0" parTransId="{8F63BE94-0571-4AD1-A42E-CD06F289EB0C}" sibTransId="{E2F6CC20-BDF2-4906-9CA0-B0D15EDCE52E}"/>
    <dgm:cxn modelId="{67FEAB33-650A-4BEC-BE14-09A5BCE7C78A}" type="presOf" srcId="{AC9D75A8-5B56-4B35-9C5D-15938248274F}" destId="{89049348-17C0-41A7-AB25-6C36925C155D}" srcOrd="0" destOrd="0" presId="urn:microsoft.com/office/officeart/2005/8/layout/bProcess3"/>
    <dgm:cxn modelId="{7B8F7235-239C-4239-B77E-97156EF54E06}" type="presOf" srcId="{AC9D75A8-5B56-4B35-9C5D-15938248274F}" destId="{276157AF-BC3A-4F49-87AE-E3E875A465A8}" srcOrd="1" destOrd="0" presId="urn:microsoft.com/office/officeart/2005/8/layout/bProcess3"/>
    <dgm:cxn modelId="{87103439-1C8C-4B51-9028-A45EF6679C0B}" type="presOf" srcId="{E2F6CC20-BDF2-4906-9CA0-B0D15EDCE52E}" destId="{623D5F48-E943-45BC-8810-C62D013201F0}" srcOrd="1" destOrd="0" presId="urn:microsoft.com/office/officeart/2005/8/layout/bProcess3"/>
    <dgm:cxn modelId="{5B74DF3D-BBA3-4A40-B5DF-DEFFF874B2AA}" type="presOf" srcId="{12B353D4-7808-4D3E-B4E5-8AB26E377A90}" destId="{BC333821-9640-4607-B7D8-82379636D858}" srcOrd="0" destOrd="0" presId="urn:microsoft.com/office/officeart/2005/8/layout/bProcess3"/>
    <dgm:cxn modelId="{660E8E61-8B88-4F51-8365-A7E3DC041692}" type="presOf" srcId="{B616A31C-7153-4C71-81AD-89C22652952B}" destId="{312E2C66-1E76-45E5-8EF0-1B58B3EB5398}" srcOrd="0" destOrd="0" presId="urn:microsoft.com/office/officeart/2005/8/layout/bProcess3"/>
    <dgm:cxn modelId="{33D2E46F-B7B2-4C53-8521-E7516FD44434}" type="presOf" srcId="{12B353D4-7808-4D3E-B4E5-8AB26E377A90}" destId="{D78BBFD0-40F6-45B7-98D9-B764953A6C84}" srcOrd="1" destOrd="0" presId="urn:microsoft.com/office/officeart/2005/8/layout/bProcess3"/>
    <dgm:cxn modelId="{B73D9951-C542-4EA2-9C6C-349846F01F55}" srcId="{B616A31C-7153-4C71-81AD-89C22652952B}" destId="{E8F9077C-B394-4A63-AD9B-11769205E729}" srcOrd="2" destOrd="0" parTransId="{F7A6655E-50E2-4900-AE2C-DBE68F5D3450}" sibTransId="{3EBCF5D7-42FD-4178-8607-3DDE7546AFD1}"/>
    <dgm:cxn modelId="{11668059-B342-48DF-89B7-E303C699C545}" srcId="{B616A31C-7153-4C71-81AD-89C22652952B}" destId="{12934862-FBF1-442A-86D9-3DB31FBC12E9}" srcOrd="1" destOrd="0" parTransId="{CDCEF859-059C-48C2-85DF-43620556A646}" sibTransId="{AC9D75A8-5B56-4B35-9C5D-15938248274F}"/>
    <dgm:cxn modelId="{BDB6C47B-516B-4854-8D13-101E0BC32171}" type="presOf" srcId="{12934862-FBF1-442A-86D9-3DB31FBC12E9}" destId="{6BE38E71-A5B0-419F-9C97-957C1961BF15}" srcOrd="0" destOrd="0" presId="urn:microsoft.com/office/officeart/2005/8/layout/bProcess3"/>
    <dgm:cxn modelId="{4460157F-DD2C-4420-A282-CD80553FE986}" type="presOf" srcId="{3EBCF5D7-42FD-4178-8607-3DDE7546AFD1}" destId="{58CED4FD-10FE-460B-B66E-013F4731BE16}" srcOrd="1" destOrd="0" presId="urn:microsoft.com/office/officeart/2005/8/layout/bProcess3"/>
    <dgm:cxn modelId="{C853558A-76D4-411F-9B23-9D80644C5061}" srcId="{B616A31C-7153-4C71-81AD-89C22652952B}" destId="{F3C2D506-FC6F-4680-BEA9-3C86E61CDEBD}" srcOrd="4" destOrd="0" parTransId="{40F2B162-E9B9-423B-A95B-C6A6026E7849}" sibTransId="{E43782AA-F747-43F3-BD63-174AC6F751D8}"/>
    <dgm:cxn modelId="{72AAE4BE-7E0C-41AF-A805-73F537FD921E}" type="presOf" srcId="{E2F6CC20-BDF2-4906-9CA0-B0D15EDCE52E}" destId="{381F0171-96DD-4107-A3B0-F2127762CDED}" srcOrd="0" destOrd="0" presId="urn:microsoft.com/office/officeart/2005/8/layout/bProcess3"/>
    <dgm:cxn modelId="{5895AEDE-350D-436E-81B7-9080A9B5A77B}" type="presOf" srcId="{E5C1C742-FEFB-464B-ACD2-8A99B3F1D02B}" destId="{FB714B19-78EB-4E59-ACF1-C2E3B08C4727}" srcOrd="0" destOrd="0" presId="urn:microsoft.com/office/officeart/2005/8/layout/bProcess3"/>
    <dgm:cxn modelId="{70E68CE5-071F-42C1-B791-5B75ABB11AE5}" type="presOf" srcId="{F3C2D506-FC6F-4680-BEA9-3C86E61CDEBD}" destId="{F2479920-2C4D-4CFD-99D1-DA322CFD0C12}" srcOrd="0" destOrd="0" presId="urn:microsoft.com/office/officeart/2005/8/layout/bProcess3"/>
    <dgm:cxn modelId="{638BFFEC-E237-466A-A64D-8BAFE48C3B5E}" type="presOf" srcId="{3EBCF5D7-42FD-4178-8607-3DDE7546AFD1}" destId="{E7819BCA-ED3E-4854-AB84-ACD4949C13A3}" srcOrd="0" destOrd="0" presId="urn:microsoft.com/office/officeart/2005/8/layout/bProcess3"/>
    <dgm:cxn modelId="{307155F3-10E3-4E98-9D1E-DBCE6B64F1A3}" type="presOf" srcId="{355B9C94-A16F-4E01-ADD6-DC98F181F6AB}" destId="{47A7A7E6-1808-444F-90D2-D808293F5C9E}" srcOrd="0" destOrd="0" presId="urn:microsoft.com/office/officeart/2005/8/layout/bProcess3"/>
    <dgm:cxn modelId="{4465BDFF-3C5F-4DBE-99D5-B105105DA631}" type="presOf" srcId="{E8F9077C-B394-4A63-AD9B-11769205E729}" destId="{426FF632-DAA6-44A5-A74E-33BCBB452F92}" srcOrd="0" destOrd="0" presId="urn:microsoft.com/office/officeart/2005/8/layout/bProcess3"/>
    <dgm:cxn modelId="{860E764C-CDC8-4D24-A70C-4EC55FAC41F6}" type="presParOf" srcId="{312E2C66-1E76-45E5-8EF0-1B58B3EB5398}" destId="{47A7A7E6-1808-444F-90D2-D808293F5C9E}" srcOrd="0" destOrd="0" presId="urn:microsoft.com/office/officeart/2005/8/layout/bProcess3"/>
    <dgm:cxn modelId="{5CECABB3-4B07-4EED-9310-39103ADC6D30}" type="presParOf" srcId="{312E2C66-1E76-45E5-8EF0-1B58B3EB5398}" destId="{381F0171-96DD-4107-A3B0-F2127762CDED}" srcOrd="1" destOrd="0" presId="urn:microsoft.com/office/officeart/2005/8/layout/bProcess3"/>
    <dgm:cxn modelId="{99715D03-331E-421B-B7B7-15D9B3D0A529}" type="presParOf" srcId="{381F0171-96DD-4107-A3B0-F2127762CDED}" destId="{623D5F48-E943-45BC-8810-C62D013201F0}" srcOrd="0" destOrd="0" presId="urn:microsoft.com/office/officeart/2005/8/layout/bProcess3"/>
    <dgm:cxn modelId="{E9691E95-DF62-4430-A499-85D87EB323E6}" type="presParOf" srcId="{312E2C66-1E76-45E5-8EF0-1B58B3EB5398}" destId="{6BE38E71-A5B0-419F-9C97-957C1961BF15}" srcOrd="2" destOrd="0" presId="urn:microsoft.com/office/officeart/2005/8/layout/bProcess3"/>
    <dgm:cxn modelId="{DA519D79-0C72-406B-93F1-C496EF2CB2D6}" type="presParOf" srcId="{312E2C66-1E76-45E5-8EF0-1B58B3EB5398}" destId="{89049348-17C0-41A7-AB25-6C36925C155D}" srcOrd="3" destOrd="0" presId="urn:microsoft.com/office/officeart/2005/8/layout/bProcess3"/>
    <dgm:cxn modelId="{06593A19-D70D-4807-A477-375B19EF1057}" type="presParOf" srcId="{89049348-17C0-41A7-AB25-6C36925C155D}" destId="{276157AF-BC3A-4F49-87AE-E3E875A465A8}" srcOrd="0" destOrd="0" presId="urn:microsoft.com/office/officeart/2005/8/layout/bProcess3"/>
    <dgm:cxn modelId="{31B5DFAA-16E6-4B9D-9A46-063E404CF826}" type="presParOf" srcId="{312E2C66-1E76-45E5-8EF0-1B58B3EB5398}" destId="{426FF632-DAA6-44A5-A74E-33BCBB452F92}" srcOrd="4" destOrd="0" presId="urn:microsoft.com/office/officeart/2005/8/layout/bProcess3"/>
    <dgm:cxn modelId="{A43B30B7-710D-46E4-83D3-B69E15C71641}" type="presParOf" srcId="{312E2C66-1E76-45E5-8EF0-1B58B3EB5398}" destId="{E7819BCA-ED3E-4854-AB84-ACD4949C13A3}" srcOrd="5" destOrd="0" presId="urn:microsoft.com/office/officeart/2005/8/layout/bProcess3"/>
    <dgm:cxn modelId="{7CA5B6DD-0BB1-4481-85DD-BD1343DAAA44}" type="presParOf" srcId="{E7819BCA-ED3E-4854-AB84-ACD4949C13A3}" destId="{58CED4FD-10FE-460B-B66E-013F4731BE16}" srcOrd="0" destOrd="0" presId="urn:microsoft.com/office/officeart/2005/8/layout/bProcess3"/>
    <dgm:cxn modelId="{FF1239C7-6C53-4F25-9C40-BC426C6AC360}" type="presParOf" srcId="{312E2C66-1E76-45E5-8EF0-1B58B3EB5398}" destId="{FB714B19-78EB-4E59-ACF1-C2E3B08C4727}" srcOrd="6" destOrd="0" presId="urn:microsoft.com/office/officeart/2005/8/layout/bProcess3"/>
    <dgm:cxn modelId="{F2D7DD91-AB5E-401C-9FB1-300B0BB50356}" type="presParOf" srcId="{312E2C66-1E76-45E5-8EF0-1B58B3EB5398}" destId="{BC333821-9640-4607-B7D8-82379636D858}" srcOrd="7" destOrd="0" presId="urn:microsoft.com/office/officeart/2005/8/layout/bProcess3"/>
    <dgm:cxn modelId="{2297CC57-F703-45D2-9CDA-825158AD295A}" type="presParOf" srcId="{BC333821-9640-4607-B7D8-82379636D858}" destId="{D78BBFD0-40F6-45B7-98D9-B764953A6C84}" srcOrd="0" destOrd="0" presId="urn:microsoft.com/office/officeart/2005/8/layout/bProcess3"/>
    <dgm:cxn modelId="{AE903CD4-3B26-4BD7-A17B-55ECAB3DABEF}" type="presParOf" srcId="{312E2C66-1E76-45E5-8EF0-1B58B3EB5398}" destId="{F2479920-2C4D-4CFD-99D1-DA322CFD0C12}"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16A31C-7153-4C71-81AD-89C22652952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001"/>
        </a:p>
      </dgm:t>
    </dgm:pt>
    <dgm:pt modelId="{355B9C94-A16F-4E01-ADD6-DC98F181F6AB}">
      <dgm:prSet phldrT="[Text]"/>
      <dgm:spPr/>
      <dgm:t>
        <a:bodyPr/>
        <a:lstStyle/>
        <a:p>
          <a:r>
            <a:rPr lang="en-US" spc="-25" dirty="0">
              <a:solidFill>
                <a:srgbClr val="FFFFFF"/>
              </a:solidFill>
              <a:latin typeface="Carlito"/>
              <a:cs typeface="Carlito"/>
            </a:rPr>
            <a:t>Request</a:t>
          </a:r>
          <a:r>
            <a:rPr lang="en-US" spc="-114" dirty="0">
              <a:solidFill>
                <a:srgbClr val="FFFFFF"/>
              </a:solidFill>
              <a:latin typeface="Carlito"/>
              <a:cs typeface="Carlito"/>
            </a:rPr>
            <a:t> </a:t>
          </a:r>
          <a:r>
            <a:rPr lang="en-US" spc="-5" dirty="0">
              <a:solidFill>
                <a:srgbClr val="FFFFFF"/>
              </a:solidFill>
              <a:latin typeface="Carlito"/>
              <a:cs typeface="Carlito"/>
            </a:rPr>
            <a:t>Wikipedia </a:t>
          </a:r>
          <a:r>
            <a:rPr lang="en-US" spc="-25" dirty="0">
              <a:solidFill>
                <a:srgbClr val="FFFFFF"/>
              </a:solidFill>
              <a:latin typeface="Carlito"/>
              <a:cs typeface="Carlito"/>
            </a:rPr>
            <a:t>html</a:t>
          </a:r>
          <a:endParaRPr lang="en-001" dirty="0">
            <a:solidFill>
              <a:schemeClr val="tx1">
                <a:lumMod val="85000"/>
                <a:lumOff val="15000"/>
              </a:schemeClr>
            </a:solidFill>
            <a:latin typeface="Abadi" panose="020B0604020104020204" pitchFamily="34" charset="0"/>
          </a:endParaRPr>
        </a:p>
      </dgm:t>
    </dgm:pt>
    <dgm:pt modelId="{8F63BE94-0571-4AD1-A42E-CD06F289EB0C}" type="parTrans" cxnId="{D823F22F-7EFE-4A02-B9F9-7C467DF5AB40}">
      <dgm:prSet/>
      <dgm:spPr/>
      <dgm:t>
        <a:bodyPr/>
        <a:lstStyle/>
        <a:p>
          <a:endParaRPr lang="en-001"/>
        </a:p>
      </dgm:t>
    </dgm:pt>
    <dgm:pt modelId="{E2F6CC20-BDF2-4906-9CA0-B0D15EDCE52E}" type="sibTrans" cxnId="{D823F22F-7EFE-4A02-B9F9-7C467DF5AB40}">
      <dgm:prSet/>
      <dgm:spPr/>
      <dgm:t>
        <a:bodyPr/>
        <a:lstStyle/>
        <a:p>
          <a:endParaRPr lang="en-001"/>
        </a:p>
      </dgm:t>
    </dgm:pt>
    <dgm:pt modelId="{12934862-FBF1-442A-86D9-3DB31FBC12E9}">
      <dgm:prSet phldrT="[Text]"/>
      <dgm:spPr/>
      <dgm:t>
        <a:bodyPr/>
        <a:lstStyle/>
        <a:p>
          <a:r>
            <a:rPr lang="en-US" spc="-15" dirty="0" err="1">
              <a:solidFill>
                <a:srgbClr val="FFFFFF"/>
              </a:solidFill>
              <a:latin typeface="Carlito"/>
              <a:cs typeface="Carlito"/>
            </a:rPr>
            <a:t>BeautifulSoup</a:t>
          </a:r>
          <a:r>
            <a:rPr lang="en-US" spc="-15" dirty="0">
              <a:solidFill>
                <a:srgbClr val="FFFFFF"/>
              </a:solidFill>
              <a:latin typeface="Carlito"/>
              <a:cs typeface="Carlito"/>
            </a:rPr>
            <a:t> </a:t>
          </a:r>
          <a:r>
            <a:rPr lang="en-US" spc="-20" dirty="0">
              <a:solidFill>
                <a:srgbClr val="FFFFFF"/>
              </a:solidFill>
              <a:latin typeface="Carlito"/>
              <a:cs typeface="Carlito"/>
            </a:rPr>
            <a:t>html5lib</a:t>
          </a:r>
          <a:r>
            <a:rPr lang="en-US" spc="-105" dirty="0">
              <a:solidFill>
                <a:srgbClr val="FFFFFF"/>
              </a:solidFill>
              <a:latin typeface="Carlito"/>
              <a:cs typeface="Carlito"/>
            </a:rPr>
            <a:t> </a:t>
          </a:r>
          <a:r>
            <a:rPr lang="en-US" spc="-35" dirty="0">
              <a:solidFill>
                <a:srgbClr val="FFFFFF"/>
              </a:solidFill>
              <a:latin typeface="Carlito"/>
              <a:cs typeface="Carlito"/>
            </a:rPr>
            <a:t>Parser</a:t>
          </a:r>
          <a:endParaRPr lang="en-001" dirty="0">
            <a:solidFill>
              <a:schemeClr val="tx1">
                <a:lumMod val="85000"/>
                <a:lumOff val="15000"/>
              </a:schemeClr>
            </a:solidFill>
            <a:latin typeface="Abadi" panose="020B0604020104020204" pitchFamily="34" charset="0"/>
          </a:endParaRPr>
        </a:p>
      </dgm:t>
    </dgm:pt>
    <dgm:pt modelId="{CDCEF859-059C-48C2-85DF-43620556A646}" type="parTrans" cxnId="{11668059-B342-48DF-89B7-E303C699C545}">
      <dgm:prSet/>
      <dgm:spPr/>
      <dgm:t>
        <a:bodyPr/>
        <a:lstStyle/>
        <a:p>
          <a:endParaRPr lang="en-001"/>
        </a:p>
      </dgm:t>
    </dgm:pt>
    <dgm:pt modelId="{AC9D75A8-5B56-4B35-9C5D-15938248274F}" type="sibTrans" cxnId="{11668059-B342-48DF-89B7-E303C699C545}">
      <dgm:prSet/>
      <dgm:spPr/>
      <dgm:t>
        <a:bodyPr/>
        <a:lstStyle/>
        <a:p>
          <a:endParaRPr lang="en-001"/>
        </a:p>
      </dgm:t>
    </dgm:pt>
    <dgm:pt modelId="{E8F9077C-B394-4A63-AD9B-11769205E729}">
      <dgm:prSet phldrT="[Text]"/>
      <dgm:spPr/>
      <dgm:t>
        <a:bodyPr/>
        <a:lstStyle/>
        <a:p>
          <a:r>
            <a:rPr lang="en-US" spc="-15" dirty="0">
              <a:solidFill>
                <a:srgbClr val="FFFFFF"/>
              </a:solidFill>
              <a:latin typeface="Carlito"/>
              <a:cs typeface="Carlito"/>
            </a:rPr>
            <a:t>Find </a:t>
          </a:r>
          <a:r>
            <a:rPr lang="en-US" spc="-5" dirty="0">
              <a:solidFill>
                <a:srgbClr val="FFFFFF"/>
              </a:solidFill>
              <a:latin typeface="Carlito"/>
              <a:cs typeface="Carlito"/>
            </a:rPr>
            <a:t>launch</a:t>
          </a:r>
          <a:r>
            <a:rPr lang="en-US" spc="-145" dirty="0">
              <a:solidFill>
                <a:srgbClr val="FFFFFF"/>
              </a:solidFill>
              <a:latin typeface="Carlito"/>
              <a:cs typeface="Carlito"/>
            </a:rPr>
            <a:t> </a:t>
          </a:r>
          <a:r>
            <a:rPr lang="en-US" spc="-40" dirty="0">
              <a:solidFill>
                <a:srgbClr val="FFFFFF"/>
              </a:solidFill>
              <a:latin typeface="Carlito"/>
              <a:cs typeface="Carlito"/>
            </a:rPr>
            <a:t>info  </a:t>
          </a:r>
          <a:r>
            <a:rPr lang="en-US" spc="-25" dirty="0">
              <a:solidFill>
                <a:srgbClr val="FFFFFF"/>
              </a:solidFill>
              <a:latin typeface="Carlito"/>
              <a:cs typeface="Carlito"/>
            </a:rPr>
            <a:t>html</a:t>
          </a:r>
          <a:r>
            <a:rPr lang="en-US" spc="-70" dirty="0">
              <a:solidFill>
                <a:srgbClr val="FFFFFF"/>
              </a:solidFill>
              <a:latin typeface="Carlito"/>
              <a:cs typeface="Carlito"/>
            </a:rPr>
            <a:t> </a:t>
          </a:r>
          <a:r>
            <a:rPr lang="en-US" spc="-20" dirty="0">
              <a:solidFill>
                <a:srgbClr val="FFFFFF"/>
              </a:solidFill>
              <a:latin typeface="Carlito"/>
              <a:cs typeface="Carlito"/>
            </a:rPr>
            <a:t>table</a:t>
          </a:r>
          <a:endParaRPr lang="en-001" dirty="0">
            <a:solidFill>
              <a:schemeClr val="tx1">
                <a:lumMod val="85000"/>
                <a:lumOff val="15000"/>
              </a:schemeClr>
            </a:solidFill>
            <a:latin typeface="Abadi" panose="020B0604020104020204" pitchFamily="34" charset="0"/>
          </a:endParaRPr>
        </a:p>
      </dgm:t>
    </dgm:pt>
    <dgm:pt modelId="{F7A6655E-50E2-4900-AE2C-DBE68F5D3450}" type="parTrans" cxnId="{B73D9951-C542-4EA2-9C6C-349846F01F55}">
      <dgm:prSet/>
      <dgm:spPr/>
      <dgm:t>
        <a:bodyPr/>
        <a:lstStyle/>
        <a:p>
          <a:endParaRPr lang="en-001"/>
        </a:p>
      </dgm:t>
    </dgm:pt>
    <dgm:pt modelId="{3EBCF5D7-42FD-4178-8607-3DDE7546AFD1}" type="sibTrans" cxnId="{B73D9951-C542-4EA2-9C6C-349846F01F55}">
      <dgm:prSet/>
      <dgm:spPr/>
      <dgm:t>
        <a:bodyPr/>
        <a:lstStyle/>
        <a:p>
          <a:endParaRPr lang="en-001"/>
        </a:p>
      </dgm:t>
    </dgm:pt>
    <dgm:pt modelId="{E5C1C742-FEFB-464B-ACD2-8A99B3F1D02B}">
      <dgm:prSet phldrT="[Text]"/>
      <dgm:spPr/>
      <dgm:t>
        <a:bodyPr/>
        <a:lstStyle/>
        <a:p>
          <a:r>
            <a:rPr lang="en-US" spc="-20" dirty="0">
              <a:solidFill>
                <a:srgbClr val="FFFFFF"/>
              </a:solidFill>
              <a:latin typeface="Carlito"/>
              <a:cs typeface="Carlito"/>
            </a:rPr>
            <a:t>Cast </a:t>
          </a:r>
          <a:r>
            <a:rPr lang="en-US" spc="-5" dirty="0">
              <a:solidFill>
                <a:srgbClr val="FFFFFF"/>
              </a:solidFill>
              <a:latin typeface="Carlito"/>
              <a:cs typeface="Carlito"/>
            </a:rPr>
            <a:t>dictionary</a:t>
          </a:r>
          <a:r>
            <a:rPr lang="en-US" spc="-135" dirty="0">
              <a:solidFill>
                <a:srgbClr val="FFFFFF"/>
              </a:solidFill>
              <a:latin typeface="Carlito"/>
              <a:cs typeface="Carlito"/>
            </a:rPr>
            <a:t> </a:t>
          </a:r>
          <a:r>
            <a:rPr lang="en-US" spc="-60" dirty="0">
              <a:solidFill>
                <a:srgbClr val="FFFFFF"/>
              </a:solidFill>
              <a:latin typeface="Carlito"/>
              <a:cs typeface="Carlito"/>
            </a:rPr>
            <a:t>to  </a:t>
          </a:r>
          <a:r>
            <a:rPr lang="en-US" spc="-30" dirty="0" err="1">
              <a:solidFill>
                <a:srgbClr val="FFFFFF"/>
              </a:solidFill>
              <a:latin typeface="Carlito"/>
              <a:cs typeface="Carlito"/>
            </a:rPr>
            <a:t>DataFrame</a:t>
          </a:r>
          <a:endParaRPr lang="en-001" dirty="0">
            <a:solidFill>
              <a:schemeClr val="tx1">
                <a:lumMod val="85000"/>
                <a:lumOff val="15000"/>
              </a:schemeClr>
            </a:solidFill>
            <a:latin typeface="Abadi" panose="020B0604020104020204" pitchFamily="34" charset="0"/>
          </a:endParaRPr>
        </a:p>
      </dgm:t>
    </dgm:pt>
    <dgm:pt modelId="{49D93B23-D94B-44D2-9974-23A54CBBC795}" type="parTrans" cxnId="{244ABF10-9881-4C7C-8CF2-7BB6B16A7A71}">
      <dgm:prSet/>
      <dgm:spPr/>
      <dgm:t>
        <a:bodyPr/>
        <a:lstStyle/>
        <a:p>
          <a:endParaRPr lang="en-001"/>
        </a:p>
      </dgm:t>
    </dgm:pt>
    <dgm:pt modelId="{12B353D4-7808-4D3E-B4E5-8AB26E377A90}" type="sibTrans" cxnId="{244ABF10-9881-4C7C-8CF2-7BB6B16A7A71}">
      <dgm:prSet/>
      <dgm:spPr/>
      <dgm:t>
        <a:bodyPr/>
        <a:lstStyle/>
        <a:p>
          <a:endParaRPr lang="en-001"/>
        </a:p>
      </dgm:t>
    </dgm:pt>
    <dgm:pt modelId="{F3C2D506-FC6F-4680-BEA9-3C86E61CDEBD}">
      <dgm:prSet phldrT="[Text]"/>
      <dgm:spPr/>
      <dgm:t>
        <a:bodyPr/>
        <a:lstStyle/>
        <a:p>
          <a:r>
            <a:rPr lang="en-US" spc="-45" dirty="0">
              <a:solidFill>
                <a:srgbClr val="FFFFFF"/>
              </a:solidFill>
              <a:latin typeface="Carlito"/>
              <a:cs typeface="Carlito"/>
            </a:rPr>
            <a:t>Iterate</a:t>
          </a:r>
          <a:r>
            <a:rPr lang="en-US" spc="-135" dirty="0">
              <a:solidFill>
                <a:srgbClr val="FFFFFF"/>
              </a:solidFill>
              <a:latin typeface="Carlito"/>
              <a:cs typeface="Carlito"/>
            </a:rPr>
            <a:t> </a:t>
          </a:r>
          <a:r>
            <a:rPr lang="en-US" spc="-20" dirty="0">
              <a:solidFill>
                <a:srgbClr val="FFFFFF"/>
              </a:solidFill>
              <a:latin typeface="Carlito"/>
              <a:cs typeface="Carlito"/>
            </a:rPr>
            <a:t>through  table </a:t>
          </a:r>
          <a:r>
            <a:rPr lang="en-US" spc="-5" dirty="0">
              <a:solidFill>
                <a:srgbClr val="FFFFFF"/>
              </a:solidFill>
              <a:latin typeface="Carlito"/>
              <a:cs typeface="Carlito"/>
            </a:rPr>
            <a:t>cells </a:t>
          </a:r>
          <a:r>
            <a:rPr lang="en-US" spc="-30" dirty="0">
              <a:solidFill>
                <a:srgbClr val="FFFFFF"/>
              </a:solidFill>
              <a:latin typeface="Carlito"/>
              <a:cs typeface="Carlito"/>
            </a:rPr>
            <a:t>to  extract </a:t>
          </a:r>
          <a:r>
            <a:rPr lang="en-US" spc="-35" dirty="0">
              <a:solidFill>
                <a:srgbClr val="FFFFFF"/>
              </a:solidFill>
              <a:latin typeface="Carlito"/>
              <a:cs typeface="Carlito"/>
            </a:rPr>
            <a:t>data </a:t>
          </a:r>
          <a:r>
            <a:rPr lang="en-US" spc="-30" dirty="0">
              <a:solidFill>
                <a:srgbClr val="FFFFFF"/>
              </a:solidFill>
              <a:latin typeface="Carlito"/>
              <a:cs typeface="Carlito"/>
            </a:rPr>
            <a:t>to  </a:t>
          </a:r>
          <a:r>
            <a:rPr lang="en-US" spc="-10" dirty="0">
              <a:solidFill>
                <a:srgbClr val="FFFFFF"/>
              </a:solidFill>
              <a:latin typeface="Carlito"/>
              <a:cs typeface="Carlito"/>
            </a:rPr>
            <a:t>dictionary</a:t>
          </a:r>
          <a:endParaRPr lang="en-001" dirty="0">
            <a:solidFill>
              <a:schemeClr val="tx1">
                <a:lumMod val="85000"/>
                <a:lumOff val="15000"/>
              </a:schemeClr>
            </a:solidFill>
            <a:latin typeface="Abadi" panose="020B0604020104020204" pitchFamily="34" charset="0"/>
          </a:endParaRPr>
        </a:p>
      </dgm:t>
    </dgm:pt>
    <dgm:pt modelId="{40F2B162-E9B9-423B-A95B-C6A6026E7849}" type="parTrans" cxnId="{C853558A-76D4-411F-9B23-9D80644C5061}">
      <dgm:prSet/>
      <dgm:spPr/>
      <dgm:t>
        <a:bodyPr/>
        <a:lstStyle/>
        <a:p>
          <a:endParaRPr lang="en-001"/>
        </a:p>
      </dgm:t>
    </dgm:pt>
    <dgm:pt modelId="{E43782AA-F747-43F3-BD63-174AC6F751D8}" type="sibTrans" cxnId="{C853558A-76D4-411F-9B23-9D80644C5061}">
      <dgm:prSet/>
      <dgm:spPr/>
      <dgm:t>
        <a:bodyPr/>
        <a:lstStyle/>
        <a:p>
          <a:endParaRPr lang="en-001"/>
        </a:p>
      </dgm:t>
    </dgm:pt>
    <dgm:pt modelId="{2D7E329E-7EAB-4AA7-8CEE-F60AAF9F8DE2}">
      <dgm:prSet phldrT="[Text]"/>
      <dgm:spPr/>
      <dgm:t>
        <a:bodyPr/>
        <a:lstStyle/>
        <a:p>
          <a:r>
            <a:rPr lang="en-US" spc="-40">
              <a:solidFill>
                <a:srgbClr val="FFFFFF"/>
              </a:solidFill>
              <a:latin typeface="Carlito"/>
              <a:cs typeface="Carlito"/>
            </a:rPr>
            <a:t>Create</a:t>
          </a:r>
          <a:r>
            <a:rPr lang="en-US" spc="-70">
              <a:solidFill>
                <a:srgbClr val="FFFFFF"/>
              </a:solidFill>
              <a:latin typeface="Carlito"/>
              <a:cs typeface="Carlito"/>
            </a:rPr>
            <a:t> </a:t>
          </a:r>
          <a:r>
            <a:rPr lang="en-US" spc="-10">
              <a:solidFill>
                <a:srgbClr val="FFFFFF"/>
              </a:solidFill>
              <a:latin typeface="Carlito"/>
              <a:cs typeface="Carlito"/>
            </a:rPr>
            <a:t>dictionary</a:t>
          </a:r>
          <a:endParaRPr lang="en-001" dirty="0">
            <a:solidFill>
              <a:schemeClr val="tx1">
                <a:lumMod val="85000"/>
                <a:lumOff val="15000"/>
              </a:schemeClr>
            </a:solidFill>
            <a:latin typeface="Abadi" panose="020B0604020104020204" pitchFamily="34" charset="0"/>
          </a:endParaRPr>
        </a:p>
      </dgm:t>
    </dgm:pt>
    <dgm:pt modelId="{FF1DC6B5-228F-48A2-8A74-A6D6B7C83CFD}" type="parTrans" cxnId="{BD4DE4D4-F4F8-4EEB-9AAF-1B5AE674AAD7}">
      <dgm:prSet/>
      <dgm:spPr/>
      <dgm:t>
        <a:bodyPr/>
        <a:lstStyle/>
        <a:p>
          <a:endParaRPr lang="en-001"/>
        </a:p>
      </dgm:t>
    </dgm:pt>
    <dgm:pt modelId="{7F0E29A5-8280-4ED4-B48A-2F0AA2CE19E8}" type="sibTrans" cxnId="{BD4DE4D4-F4F8-4EEB-9AAF-1B5AE674AAD7}">
      <dgm:prSet/>
      <dgm:spPr/>
      <dgm:t>
        <a:bodyPr/>
        <a:lstStyle/>
        <a:p>
          <a:endParaRPr lang="en-001"/>
        </a:p>
      </dgm:t>
    </dgm:pt>
    <dgm:pt modelId="{312E2C66-1E76-45E5-8EF0-1B58B3EB5398}" type="pres">
      <dgm:prSet presAssocID="{B616A31C-7153-4C71-81AD-89C22652952B}" presName="Name0" presStyleCnt="0">
        <dgm:presLayoutVars>
          <dgm:dir/>
          <dgm:resizeHandles val="exact"/>
        </dgm:presLayoutVars>
      </dgm:prSet>
      <dgm:spPr/>
    </dgm:pt>
    <dgm:pt modelId="{47A7A7E6-1808-444F-90D2-D808293F5C9E}" type="pres">
      <dgm:prSet presAssocID="{355B9C94-A16F-4E01-ADD6-DC98F181F6AB}" presName="node" presStyleLbl="node1" presStyleIdx="0" presStyleCnt="6">
        <dgm:presLayoutVars>
          <dgm:bulletEnabled val="1"/>
        </dgm:presLayoutVars>
      </dgm:prSet>
      <dgm:spPr/>
    </dgm:pt>
    <dgm:pt modelId="{381F0171-96DD-4107-A3B0-F2127762CDED}" type="pres">
      <dgm:prSet presAssocID="{E2F6CC20-BDF2-4906-9CA0-B0D15EDCE52E}" presName="sibTrans" presStyleLbl="sibTrans1D1" presStyleIdx="0" presStyleCnt="5"/>
      <dgm:spPr/>
    </dgm:pt>
    <dgm:pt modelId="{623D5F48-E943-45BC-8810-C62D013201F0}" type="pres">
      <dgm:prSet presAssocID="{E2F6CC20-BDF2-4906-9CA0-B0D15EDCE52E}" presName="connectorText" presStyleLbl="sibTrans1D1" presStyleIdx="0" presStyleCnt="5"/>
      <dgm:spPr/>
    </dgm:pt>
    <dgm:pt modelId="{6BE38E71-A5B0-419F-9C97-957C1961BF15}" type="pres">
      <dgm:prSet presAssocID="{12934862-FBF1-442A-86D9-3DB31FBC12E9}" presName="node" presStyleLbl="node1" presStyleIdx="1" presStyleCnt="6">
        <dgm:presLayoutVars>
          <dgm:bulletEnabled val="1"/>
        </dgm:presLayoutVars>
      </dgm:prSet>
      <dgm:spPr/>
    </dgm:pt>
    <dgm:pt modelId="{89049348-17C0-41A7-AB25-6C36925C155D}" type="pres">
      <dgm:prSet presAssocID="{AC9D75A8-5B56-4B35-9C5D-15938248274F}" presName="sibTrans" presStyleLbl="sibTrans1D1" presStyleIdx="1" presStyleCnt="5"/>
      <dgm:spPr/>
    </dgm:pt>
    <dgm:pt modelId="{276157AF-BC3A-4F49-87AE-E3E875A465A8}" type="pres">
      <dgm:prSet presAssocID="{AC9D75A8-5B56-4B35-9C5D-15938248274F}" presName="connectorText" presStyleLbl="sibTrans1D1" presStyleIdx="1" presStyleCnt="5"/>
      <dgm:spPr/>
    </dgm:pt>
    <dgm:pt modelId="{426FF632-DAA6-44A5-A74E-33BCBB452F92}" type="pres">
      <dgm:prSet presAssocID="{E8F9077C-B394-4A63-AD9B-11769205E729}" presName="node" presStyleLbl="node1" presStyleIdx="2" presStyleCnt="6">
        <dgm:presLayoutVars>
          <dgm:bulletEnabled val="1"/>
        </dgm:presLayoutVars>
      </dgm:prSet>
      <dgm:spPr/>
    </dgm:pt>
    <dgm:pt modelId="{E7819BCA-ED3E-4854-AB84-ACD4949C13A3}" type="pres">
      <dgm:prSet presAssocID="{3EBCF5D7-42FD-4178-8607-3DDE7546AFD1}" presName="sibTrans" presStyleLbl="sibTrans1D1" presStyleIdx="2" presStyleCnt="5"/>
      <dgm:spPr/>
    </dgm:pt>
    <dgm:pt modelId="{58CED4FD-10FE-460B-B66E-013F4731BE16}" type="pres">
      <dgm:prSet presAssocID="{3EBCF5D7-42FD-4178-8607-3DDE7546AFD1}" presName="connectorText" presStyleLbl="sibTrans1D1" presStyleIdx="2" presStyleCnt="5"/>
      <dgm:spPr/>
    </dgm:pt>
    <dgm:pt modelId="{FB714B19-78EB-4E59-ACF1-C2E3B08C4727}" type="pres">
      <dgm:prSet presAssocID="{E5C1C742-FEFB-464B-ACD2-8A99B3F1D02B}" presName="node" presStyleLbl="node1" presStyleIdx="3" presStyleCnt="6">
        <dgm:presLayoutVars>
          <dgm:bulletEnabled val="1"/>
        </dgm:presLayoutVars>
      </dgm:prSet>
      <dgm:spPr/>
    </dgm:pt>
    <dgm:pt modelId="{BC333821-9640-4607-B7D8-82379636D858}" type="pres">
      <dgm:prSet presAssocID="{12B353D4-7808-4D3E-B4E5-8AB26E377A90}" presName="sibTrans" presStyleLbl="sibTrans1D1" presStyleIdx="3" presStyleCnt="5"/>
      <dgm:spPr/>
    </dgm:pt>
    <dgm:pt modelId="{D78BBFD0-40F6-45B7-98D9-B764953A6C84}" type="pres">
      <dgm:prSet presAssocID="{12B353D4-7808-4D3E-B4E5-8AB26E377A90}" presName="connectorText" presStyleLbl="sibTrans1D1" presStyleIdx="3" presStyleCnt="5"/>
      <dgm:spPr/>
    </dgm:pt>
    <dgm:pt modelId="{F2479920-2C4D-4CFD-99D1-DA322CFD0C12}" type="pres">
      <dgm:prSet presAssocID="{F3C2D506-FC6F-4680-BEA9-3C86E61CDEBD}" presName="node" presStyleLbl="node1" presStyleIdx="4" presStyleCnt="6">
        <dgm:presLayoutVars>
          <dgm:bulletEnabled val="1"/>
        </dgm:presLayoutVars>
      </dgm:prSet>
      <dgm:spPr/>
    </dgm:pt>
    <dgm:pt modelId="{3B6D9DDD-223E-4066-8CCC-5168D1F8B138}" type="pres">
      <dgm:prSet presAssocID="{E43782AA-F747-43F3-BD63-174AC6F751D8}" presName="sibTrans" presStyleLbl="sibTrans1D1" presStyleIdx="4" presStyleCnt="5"/>
      <dgm:spPr/>
    </dgm:pt>
    <dgm:pt modelId="{BD750059-C1C5-4256-A921-F6A8B9F33289}" type="pres">
      <dgm:prSet presAssocID="{E43782AA-F747-43F3-BD63-174AC6F751D8}" presName="connectorText" presStyleLbl="sibTrans1D1" presStyleIdx="4" presStyleCnt="5"/>
      <dgm:spPr/>
    </dgm:pt>
    <dgm:pt modelId="{99442142-7D60-4CE5-BD2B-E09DC10D09B7}" type="pres">
      <dgm:prSet presAssocID="{2D7E329E-7EAB-4AA7-8CEE-F60AAF9F8DE2}" presName="node" presStyleLbl="node1" presStyleIdx="5" presStyleCnt="6">
        <dgm:presLayoutVars>
          <dgm:bulletEnabled val="1"/>
        </dgm:presLayoutVars>
      </dgm:prSet>
      <dgm:spPr/>
    </dgm:pt>
  </dgm:ptLst>
  <dgm:cxnLst>
    <dgm:cxn modelId="{244ABF10-9881-4C7C-8CF2-7BB6B16A7A71}" srcId="{B616A31C-7153-4C71-81AD-89C22652952B}" destId="{E5C1C742-FEFB-464B-ACD2-8A99B3F1D02B}" srcOrd="3" destOrd="0" parTransId="{49D93B23-D94B-44D2-9974-23A54CBBC795}" sibTransId="{12B353D4-7808-4D3E-B4E5-8AB26E377A90}"/>
    <dgm:cxn modelId="{D823F22F-7EFE-4A02-B9F9-7C467DF5AB40}" srcId="{B616A31C-7153-4C71-81AD-89C22652952B}" destId="{355B9C94-A16F-4E01-ADD6-DC98F181F6AB}" srcOrd="0" destOrd="0" parTransId="{8F63BE94-0571-4AD1-A42E-CD06F289EB0C}" sibTransId="{E2F6CC20-BDF2-4906-9CA0-B0D15EDCE52E}"/>
    <dgm:cxn modelId="{67FEAB33-650A-4BEC-BE14-09A5BCE7C78A}" type="presOf" srcId="{AC9D75A8-5B56-4B35-9C5D-15938248274F}" destId="{89049348-17C0-41A7-AB25-6C36925C155D}" srcOrd="0" destOrd="0" presId="urn:microsoft.com/office/officeart/2005/8/layout/bProcess3"/>
    <dgm:cxn modelId="{7B8F7235-239C-4239-B77E-97156EF54E06}" type="presOf" srcId="{AC9D75A8-5B56-4B35-9C5D-15938248274F}" destId="{276157AF-BC3A-4F49-87AE-E3E875A465A8}" srcOrd="1" destOrd="0" presId="urn:microsoft.com/office/officeart/2005/8/layout/bProcess3"/>
    <dgm:cxn modelId="{87103439-1C8C-4B51-9028-A45EF6679C0B}" type="presOf" srcId="{E2F6CC20-BDF2-4906-9CA0-B0D15EDCE52E}" destId="{623D5F48-E943-45BC-8810-C62D013201F0}" srcOrd="1" destOrd="0" presId="urn:microsoft.com/office/officeart/2005/8/layout/bProcess3"/>
    <dgm:cxn modelId="{5B74DF3D-BBA3-4A40-B5DF-DEFFF874B2AA}" type="presOf" srcId="{12B353D4-7808-4D3E-B4E5-8AB26E377A90}" destId="{BC333821-9640-4607-B7D8-82379636D858}" srcOrd="0" destOrd="0" presId="urn:microsoft.com/office/officeart/2005/8/layout/bProcess3"/>
    <dgm:cxn modelId="{660E8E61-8B88-4F51-8365-A7E3DC041692}" type="presOf" srcId="{B616A31C-7153-4C71-81AD-89C22652952B}" destId="{312E2C66-1E76-45E5-8EF0-1B58B3EB5398}" srcOrd="0" destOrd="0" presId="urn:microsoft.com/office/officeart/2005/8/layout/bProcess3"/>
    <dgm:cxn modelId="{33D2E46F-B7B2-4C53-8521-E7516FD44434}" type="presOf" srcId="{12B353D4-7808-4D3E-B4E5-8AB26E377A90}" destId="{D78BBFD0-40F6-45B7-98D9-B764953A6C84}" srcOrd="1" destOrd="0" presId="urn:microsoft.com/office/officeart/2005/8/layout/bProcess3"/>
    <dgm:cxn modelId="{B73D9951-C542-4EA2-9C6C-349846F01F55}" srcId="{B616A31C-7153-4C71-81AD-89C22652952B}" destId="{E8F9077C-B394-4A63-AD9B-11769205E729}" srcOrd="2" destOrd="0" parTransId="{F7A6655E-50E2-4900-AE2C-DBE68F5D3450}" sibTransId="{3EBCF5D7-42FD-4178-8607-3DDE7546AFD1}"/>
    <dgm:cxn modelId="{11668059-B342-48DF-89B7-E303C699C545}" srcId="{B616A31C-7153-4C71-81AD-89C22652952B}" destId="{12934862-FBF1-442A-86D9-3DB31FBC12E9}" srcOrd="1" destOrd="0" parTransId="{CDCEF859-059C-48C2-85DF-43620556A646}" sibTransId="{AC9D75A8-5B56-4B35-9C5D-15938248274F}"/>
    <dgm:cxn modelId="{BDB6C47B-516B-4854-8D13-101E0BC32171}" type="presOf" srcId="{12934862-FBF1-442A-86D9-3DB31FBC12E9}" destId="{6BE38E71-A5B0-419F-9C97-957C1961BF15}" srcOrd="0" destOrd="0" presId="urn:microsoft.com/office/officeart/2005/8/layout/bProcess3"/>
    <dgm:cxn modelId="{4460157F-DD2C-4420-A282-CD80553FE986}" type="presOf" srcId="{3EBCF5D7-42FD-4178-8607-3DDE7546AFD1}" destId="{58CED4FD-10FE-460B-B66E-013F4731BE16}" srcOrd="1" destOrd="0" presId="urn:microsoft.com/office/officeart/2005/8/layout/bProcess3"/>
    <dgm:cxn modelId="{56128987-5D64-4B4D-AC6E-78ACE6300C06}" type="presOf" srcId="{2D7E329E-7EAB-4AA7-8CEE-F60AAF9F8DE2}" destId="{99442142-7D60-4CE5-BD2B-E09DC10D09B7}" srcOrd="0" destOrd="0" presId="urn:microsoft.com/office/officeart/2005/8/layout/bProcess3"/>
    <dgm:cxn modelId="{C853558A-76D4-411F-9B23-9D80644C5061}" srcId="{B616A31C-7153-4C71-81AD-89C22652952B}" destId="{F3C2D506-FC6F-4680-BEA9-3C86E61CDEBD}" srcOrd="4" destOrd="0" parTransId="{40F2B162-E9B9-423B-A95B-C6A6026E7849}" sibTransId="{E43782AA-F747-43F3-BD63-174AC6F751D8}"/>
    <dgm:cxn modelId="{C691ED9F-3EE6-4101-AAAD-91E0CCD6D163}" type="presOf" srcId="{E43782AA-F747-43F3-BD63-174AC6F751D8}" destId="{BD750059-C1C5-4256-A921-F6A8B9F33289}" srcOrd="1" destOrd="0" presId="urn:microsoft.com/office/officeart/2005/8/layout/bProcess3"/>
    <dgm:cxn modelId="{EF4E55B8-DBAE-476F-BBD7-90CD4C8BF43B}" type="presOf" srcId="{E43782AA-F747-43F3-BD63-174AC6F751D8}" destId="{3B6D9DDD-223E-4066-8CCC-5168D1F8B138}" srcOrd="0" destOrd="0" presId="urn:microsoft.com/office/officeart/2005/8/layout/bProcess3"/>
    <dgm:cxn modelId="{72AAE4BE-7E0C-41AF-A805-73F537FD921E}" type="presOf" srcId="{E2F6CC20-BDF2-4906-9CA0-B0D15EDCE52E}" destId="{381F0171-96DD-4107-A3B0-F2127762CDED}" srcOrd="0" destOrd="0" presId="urn:microsoft.com/office/officeart/2005/8/layout/bProcess3"/>
    <dgm:cxn modelId="{BD4DE4D4-F4F8-4EEB-9AAF-1B5AE674AAD7}" srcId="{B616A31C-7153-4C71-81AD-89C22652952B}" destId="{2D7E329E-7EAB-4AA7-8CEE-F60AAF9F8DE2}" srcOrd="5" destOrd="0" parTransId="{FF1DC6B5-228F-48A2-8A74-A6D6B7C83CFD}" sibTransId="{7F0E29A5-8280-4ED4-B48A-2F0AA2CE19E8}"/>
    <dgm:cxn modelId="{5895AEDE-350D-436E-81B7-9080A9B5A77B}" type="presOf" srcId="{E5C1C742-FEFB-464B-ACD2-8A99B3F1D02B}" destId="{FB714B19-78EB-4E59-ACF1-C2E3B08C4727}" srcOrd="0" destOrd="0" presId="urn:microsoft.com/office/officeart/2005/8/layout/bProcess3"/>
    <dgm:cxn modelId="{70E68CE5-071F-42C1-B791-5B75ABB11AE5}" type="presOf" srcId="{F3C2D506-FC6F-4680-BEA9-3C86E61CDEBD}" destId="{F2479920-2C4D-4CFD-99D1-DA322CFD0C12}" srcOrd="0" destOrd="0" presId="urn:microsoft.com/office/officeart/2005/8/layout/bProcess3"/>
    <dgm:cxn modelId="{638BFFEC-E237-466A-A64D-8BAFE48C3B5E}" type="presOf" srcId="{3EBCF5D7-42FD-4178-8607-3DDE7546AFD1}" destId="{E7819BCA-ED3E-4854-AB84-ACD4949C13A3}" srcOrd="0" destOrd="0" presId="urn:microsoft.com/office/officeart/2005/8/layout/bProcess3"/>
    <dgm:cxn modelId="{307155F3-10E3-4E98-9D1E-DBCE6B64F1A3}" type="presOf" srcId="{355B9C94-A16F-4E01-ADD6-DC98F181F6AB}" destId="{47A7A7E6-1808-444F-90D2-D808293F5C9E}" srcOrd="0" destOrd="0" presId="urn:microsoft.com/office/officeart/2005/8/layout/bProcess3"/>
    <dgm:cxn modelId="{4465BDFF-3C5F-4DBE-99D5-B105105DA631}" type="presOf" srcId="{E8F9077C-B394-4A63-AD9B-11769205E729}" destId="{426FF632-DAA6-44A5-A74E-33BCBB452F92}" srcOrd="0" destOrd="0" presId="urn:microsoft.com/office/officeart/2005/8/layout/bProcess3"/>
    <dgm:cxn modelId="{860E764C-CDC8-4D24-A70C-4EC55FAC41F6}" type="presParOf" srcId="{312E2C66-1E76-45E5-8EF0-1B58B3EB5398}" destId="{47A7A7E6-1808-444F-90D2-D808293F5C9E}" srcOrd="0" destOrd="0" presId="urn:microsoft.com/office/officeart/2005/8/layout/bProcess3"/>
    <dgm:cxn modelId="{5CECABB3-4B07-4EED-9310-39103ADC6D30}" type="presParOf" srcId="{312E2C66-1E76-45E5-8EF0-1B58B3EB5398}" destId="{381F0171-96DD-4107-A3B0-F2127762CDED}" srcOrd="1" destOrd="0" presId="urn:microsoft.com/office/officeart/2005/8/layout/bProcess3"/>
    <dgm:cxn modelId="{99715D03-331E-421B-B7B7-15D9B3D0A529}" type="presParOf" srcId="{381F0171-96DD-4107-A3B0-F2127762CDED}" destId="{623D5F48-E943-45BC-8810-C62D013201F0}" srcOrd="0" destOrd="0" presId="urn:microsoft.com/office/officeart/2005/8/layout/bProcess3"/>
    <dgm:cxn modelId="{E9691E95-DF62-4430-A499-85D87EB323E6}" type="presParOf" srcId="{312E2C66-1E76-45E5-8EF0-1B58B3EB5398}" destId="{6BE38E71-A5B0-419F-9C97-957C1961BF15}" srcOrd="2" destOrd="0" presId="urn:microsoft.com/office/officeart/2005/8/layout/bProcess3"/>
    <dgm:cxn modelId="{DA519D79-0C72-406B-93F1-C496EF2CB2D6}" type="presParOf" srcId="{312E2C66-1E76-45E5-8EF0-1B58B3EB5398}" destId="{89049348-17C0-41A7-AB25-6C36925C155D}" srcOrd="3" destOrd="0" presId="urn:microsoft.com/office/officeart/2005/8/layout/bProcess3"/>
    <dgm:cxn modelId="{06593A19-D70D-4807-A477-375B19EF1057}" type="presParOf" srcId="{89049348-17C0-41A7-AB25-6C36925C155D}" destId="{276157AF-BC3A-4F49-87AE-E3E875A465A8}" srcOrd="0" destOrd="0" presId="urn:microsoft.com/office/officeart/2005/8/layout/bProcess3"/>
    <dgm:cxn modelId="{31B5DFAA-16E6-4B9D-9A46-063E404CF826}" type="presParOf" srcId="{312E2C66-1E76-45E5-8EF0-1B58B3EB5398}" destId="{426FF632-DAA6-44A5-A74E-33BCBB452F92}" srcOrd="4" destOrd="0" presId="urn:microsoft.com/office/officeart/2005/8/layout/bProcess3"/>
    <dgm:cxn modelId="{A43B30B7-710D-46E4-83D3-B69E15C71641}" type="presParOf" srcId="{312E2C66-1E76-45E5-8EF0-1B58B3EB5398}" destId="{E7819BCA-ED3E-4854-AB84-ACD4949C13A3}" srcOrd="5" destOrd="0" presId="urn:microsoft.com/office/officeart/2005/8/layout/bProcess3"/>
    <dgm:cxn modelId="{7CA5B6DD-0BB1-4481-85DD-BD1343DAAA44}" type="presParOf" srcId="{E7819BCA-ED3E-4854-AB84-ACD4949C13A3}" destId="{58CED4FD-10FE-460B-B66E-013F4731BE16}" srcOrd="0" destOrd="0" presId="urn:microsoft.com/office/officeart/2005/8/layout/bProcess3"/>
    <dgm:cxn modelId="{FF1239C7-6C53-4F25-9C40-BC426C6AC360}" type="presParOf" srcId="{312E2C66-1E76-45E5-8EF0-1B58B3EB5398}" destId="{FB714B19-78EB-4E59-ACF1-C2E3B08C4727}" srcOrd="6" destOrd="0" presId="urn:microsoft.com/office/officeart/2005/8/layout/bProcess3"/>
    <dgm:cxn modelId="{F2D7DD91-AB5E-401C-9FB1-300B0BB50356}" type="presParOf" srcId="{312E2C66-1E76-45E5-8EF0-1B58B3EB5398}" destId="{BC333821-9640-4607-B7D8-82379636D858}" srcOrd="7" destOrd="0" presId="urn:microsoft.com/office/officeart/2005/8/layout/bProcess3"/>
    <dgm:cxn modelId="{2297CC57-F703-45D2-9CDA-825158AD295A}" type="presParOf" srcId="{BC333821-9640-4607-B7D8-82379636D858}" destId="{D78BBFD0-40F6-45B7-98D9-B764953A6C84}" srcOrd="0" destOrd="0" presId="urn:microsoft.com/office/officeart/2005/8/layout/bProcess3"/>
    <dgm:cxn modelId="{AE903CD4-3B26-4BD7-A17B-55ECAB3DABEF}" type="presParOf" srcId="{312E2C66-1E76-45E5-8EF0-1B58B3EB5398}" destId="{F2479920-2C4D-4CFD-99D1-DA322CFD0C12}" srcOrd="8" destOrd="0" presId="urn:microsoft.com/office/officeart/2005/8/layout/bProcess3"/>
    <dgm:cxn modelId="{05C7204E-405C-461D-9A5A-0F5563B9E344}" type="presParOf" srcId="{312E2C66-1E76-45E5-8EF0-1B58B3EB5398}" destId="{3B6D9DDD-223E-4066-8CCC-5168D1F8B138}" srcOrd="9" destOrd="0" presId="urn:microsoft.com/office/officeart/2005/8/layout/bProcess3"/>
    <dgm:cxn modelId="{85B12F8F-7BD0-430D-92A1-ABC5EE05F48F}" type="presParOf" srcId="{3B6D9DDD-223E-4066-8CCC-5168D1F8B138}" destId="{BD750059-C1C5-4256-A921-F6A8B9F33289}" srcOrd="0" destOrd="0" presId="urn:microsoft.com/office/officeart/2005/8/layout/bProcess3"/>
    <dgm:cxn modelId="{341E8E61-3B10-475A-A02A-DE5D48F25B77}" type="presParOf" srcId="{312E2C66-1E76-45E5-8EF0-1B58B3EB5398}" destId="{99442142-7D60-4CE5-BD2B-E09DC10D09B7}"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16A31C-7153-4C71-81AD-89C22652952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001"/>
        </a:p>
      </dgm:t>
    </dgm:pt>
    <dgm:pt modelId="{355B9C94-A16F-4E01-ADD6-DC98F181F6AB}">
      <dgm:prSet phldrT="[Text]"/>
      <dgm:spPr/>
      <dgm:t>
        <a:bodyPr/>
        <a:lstStyle/>
        <a:p>
          <a:r>
            <a:rPr lang="en-US" spc="-5" dirty="0">
              <a:solidFill>
                <a:srgbClr val="FFFFFF"/>
              </a:solidFill>
              <a:latin typeface="Carlito"/>
              <a:cs typeface="Carlito"/>
            </a:rPr>
            <a:t>Split </a:t>
          </a:r>
          <a:r>
            <a:rPr lang="en-US" dirty="0">
              <a:solidFill>
                <a:srgbClr val="FFFFFF"/>
              </a:solidFill>
              <a:latin typeface="Carlito"/>
              <a:cs typeface="Carlito"/>
            </a:rPr>
            <a:t>label</a:t>
          </a:r>
          <a:r>
            <a:rPr lang="en-US" spc="-195" dirty="0">
              <a:solidFill>
                <a:srgbClr val="FFFFFF"/>
              </a:solidFill>
              <a:latin typeface="Carlito"/>
              <a:cs typeface="Carlito"/>
            </a:rPr>
            <a:t> </a:t>
          </a:r>
          <a:r>
            <a:rPr lang="en-US" spc="-5" dirty="0">
              <a:solidFill>
                <a:srgbClr val="FFFFFF"/>
              </a:solidFill>
              <a:latin typeface="Carlito"/>
              <a:cs typeface="Carlito"/>
            </a:rPr>
            <a:t>column </a:t>
          </a:r>
          <a:r>
            <a:rPr lang="en-US" dirty="0">
              <a:solidFill>
                <a:srgbClr val="FFFFFF"/>
              </a:solidFill>
              <a:latin typeface="Carlito"/>
              <a:cs typeface="Carlito"/>
            </a:rPr>
            <a:t>‘Class’ </a:t>
          </a:r>
          <a:r>
            <a:rPr lang="en-US" spc="-15" dirty="0">
              <a:solidFill>
                <a:srgbClr val="FFFFFF"/>
              </a:solidFill>
              <a:latin typeface="Carlito"/>
              <a:cs typeface="Carlito"/>
            </a:rPr>
            <a:t>from</a:t>
          </a:r>
          <a:r>
            <a:rPr lang="en-US" spc="-200" dirty="0">
              <a:solidFill>
                <a:srgbClr val="FFFFFF"/>
              </a:solidFill>
              <a:latin typeface="Carlito"/>
              <a:cs typeface="Carlito"/>
            </a:rPr>
            <a:t> </a:t>
          </a:r>
          <a:r>
            <a:rPr lang="en-US" spc="-15" dirty="0">
              <a:solidFill>
                <a:srgbClr val="FFFFFF"/>
              </a:solidFill>
              <a:latin typeface="Carlito"/>
              <a:cs typeface="Carlito"/>
            </a:rPr>
            <a:t>dataset</a:t>
          </a:r>
          <a:endParaRPr lang="en-001" dirty="0">
            <a:solidFill>
              <a:schemeClr val="tx1">
                <a:lumMod val="85000"/>
                <a:lumOff val="15000"/>
              </a:schemeClr>
            </a:solidFill>
            <a:latin typeface="Abadi" panose="020B0604020104020204" pitchFamily="34" charset="0"/>
          </a:endParaRPr>
        </a:p>
      </dgm:t>
    </dgm:pt>
    <dgm:pt modelId="{8F63BE94-0571-4AD1-A42E-CD06F289EB0C}" type="parTrans" cxnId="{D823F22F-7EFE-4A02-B9F9-7C467DF5AB40}">
      <dgm:prSet/>
      <dgm:spPr/>
      <dgm:t>
        <a:bodyPr/>
        <a:lstStyle/>
        <a:p>
          <a:endParaRPr lang="en-001"/>
        </a:p>
      </dgm:t>
    </dgm:pt>
    <dgm:pt modelId="{E2F6CC20-BDF2-4906-9CA0-B0D15EDCE52E}" type="sibTrans" cxnId="{D823F22F-7EFE-4A02-B9F9-7C467DF5AB40}">
      <dgm:prSet/>
      <dgm:spPr/>
      <dgm:t>
        <a:bodyPr/>
        <a:lstStyle/>
        <a:p>
          <a:endParaRPr lang="en-001"/>
        </a:p>
      </dgm:t>
    </dgm:pt>
    <dgm:pt modelId="{12934862-FBF1-442A-86D9-3DB31FBC12E9}">
      <dgm:prSet phldrT="[Text]"/>
      <dgm:spPr/>
      <dgm:t>
        <a:bodyPr/>
        <a:lstStyle/>
        <a:p>
          <a:r>
            <a:rPr lang="en-US" spc="-5" dirty="0">
              <a:solidFill>
                <a:srgbClr val="FFFFFF"/>
              </a:solidFill>
              <a:latin typeface="Carlito"/>
              <a:cs typeface="Carlito"/>
            </a:rPr>
            <a:t>Fit </a:t>
          </a:r>
          <a:r>
            <a:rPr lang="en-US" dirty="0">
              <a:solidFill>
                <a:srgbClr val="FFFFFF"/>
              </a:solidFill>
              <a:latin typeface="Carlito"/>
              <a:cs typeface="Carlito"/>
            </a:rPr>
            <a:t>and</a:t>
          </a:r>
          <a:r>
            <a:rPr lang="en-US" spc="-170" dirty="0">
              <a:solidFill>
                <a:srgbClr val="FFFFFF"/>
              </a:solidFill>
              <a:latin typeface="Carlito"/>
              <a:cs typeface="Carlito"/>
            </a:rPr>
            <a:t> </a:t>
          </a:r>
          <a:r>
            <a:rPr lang="en-US" spc="-45" dirty="0">
              <a:solidFill>
                <a:srgbClr val="FFFFFF"/>
              </a:solidFill>
              <a:latin typeface="Carlito"/>
              <a:cs typeface="Carlito"/>
            </a:rPr>
            <a:t>Transform </a:t>
          </a:r>
          <a:r>
            <a:rPr lang="en-US" spc="-15" dirty="0">
              <a:solidFill>
                <a:srgbClr val="FFFFFF"/>
              </a:solidFill>
              <a:latin typeface="Carlito"/>
              <a:cs typeface="Carlito"/>
            </a:rPr>
            <a:t>Features</a:t>
          </a:r>
          <a:r>
            <a:rPr lang="en-US" spc="-135" dirty="0">
              <a:solidFill>
                <a:srgbClr val="FFFFFF"/>
              </a:solidFill>
              <a:latin typeface="Carlito"/>
              <a:cs typeface="Carlito"/>
            </a:rPr>
            <a:t> </a:t>
          </a:r>
          <a:r>
            <a:rPr lang="en-US" dirty="0">
              <a:solidFill>
                <a:srgbClr val="FFFFFF"/>
              </a:solidFill>
              <a:latin typeface="Carlito"/>
              <a:cs typeface="Carlito"/>
            </a:rPr>
            <a:t>using </a:t>
          </a:r>
          <a:r>
            <a:rPr lang="en-US" spc="-10" dirty="0">
              <a:solidFill>
                <a:srgbClr val="FFFFFF"/>
              </a:solidFill>
              <a:latin typeface="Carlito"/>
              <a:cs typeface="Carlito"/>
            </a:rPr>
            <a:t>Standard</a:t>
          </a:r>
          <a:r>
            <a:rPr lang="en-US" spc="-200" dirty="0">
              <a:solidFill>
                <a:srgbClr val="FFFFFF"/>
              </a:solidFill>
              <a:latin typeface="Carlito"/>
              <a:cs typeface="Carlito"/>
            </a:rPr>
            <a:t> </a:t>
          </a:r>
          <a:r>
            <a:rPr lang="en-US" spc="-5" dirty="0">
              <a:solidFill>
                <a:srgbClr val="FFFFFF"/>
              </a:solidFill>
              <a:latin typeface="Carlito"/>
              <a:cs typeface="Carlito"/>
            </a:rPr>
            <a:t>Scaler</a:t>
          </a:r>
          <a:endParaRPr lang="en-001" dirty="0">
            <a:solidFill>
              <a:schemeClr val="tx1">
                <a:lumMod val="85000"/>
                <a:lumOff val="15000"/>
              </a:schemeClr>
            </a:solidFill>
            <a:latin typeface="Abadi" panose="020B0604020104020204" pitchFamily="34" charset="0"/>
          </a:endParaRPr>
        </a:p>
      </dgm:t>
    </dgm:pt>
    <dgm:pt modelId="{CDCEF859-059C-48C2-85DF-43620556A646}" type="parTrans" cxnId="{11668059-B342-48DF-89B7-E303C699C545}">
      <dgm:prSet/>
      <dgm:spPr/>
      <dgm:t>
        <a:bodyPr/>
        <a:lstStyle/>
        <a:p>
          <a:endParaRPr lang="en-001"/>
        </a:p>
      </dgm:t>
    </dgm:pt>
    <dgm:pt modelId="{AC9D75A8-5B56-4B35-9C5D-15938248274F}" type="sibTrans" cxnId="{11668059-B342-48DF-89B7-E303C699C545}">
      <dgm:prSet/>
      <dgm:spPr/>
      <dgm:t>
        <a:bodyPr/>
        <a:lstStyle/>
        <a:p>
          <a:endParaRPr lang="en-001"/>
        </a:p>
      </dgm:t>
    </dgm:pt>
    <dgm:pt modelId="{E8F9077C-B394-4A63-AD9B-11769205E729}">
      <dgm:prSet phldrT="[Text]"/>
      <dgm:spPr/>
      <dgm:t>
        <a:bodyPr/>
        <a:lstStyle/>
        <a:p>
          <a:r>
            <a:rPr lang="en-US" spc="-30" dirty="0" err="1">
              <a:solidFill>
                <a:srgbClr val="FFFFFF"/>
              </a:solidFill>
              <a:latin typeface="Carlito"/>
              <a:cs typeface="Carlito"/>
            </a:rPr>
            <a:t>Train_test_split</a:t>
          </a:r>
          <a:r>
            <a:rPr lang="en-US" spc="-30" dirty="0">
              <a:solidFill>
                <a:srgbClr val="FFFFFF"/>
              </a:solidFill>
              <a:latin typeface="Carlito"/>
              <a:cs typeface="Carlito"/>
            </a:rPr>
            <a:t> data</a:t>
          </a:r>
          <a:endParaRPr lang="en-001" dirty="0">
            <a:solidFill>
              <a:schemeClr val="tx1">
                <a:lumMod val="85000"/>
                <a:lumOff val="15000"/>
              </a:schemeClr>
            </a:solidFill>
            <a:latin typeface="Abadi" panose="020B0604020104020204" pitchFamily="34" charset="0"/>
          </a:endParaRPr>
        </a:p>
      </dgm:t>
    </dgm:pt>
    <dgm:pt modelId="{F7A6655E-50E2-4900-AE2C-DBE68F5D3450}" type="parTrans" cxnId="{B73D9951-C542-4EA2-9C6C-349846F01F55}">
      <dgm:prSet/>
      <dgm:spPr/>
      <dgm:t>
        <a:bodyPr/>
        <a:lstStyle/>
        <a:p>
          <a:endParaRPr lang="en-001"/>
        </a:p>
      </dgm:t>
    </dgm:pt>
    <dgm:pt modelId="{3EBCF5D7-42FD-4178-8607-3DDE7546AFD1}" type="sibTrans" cxnId="{B73D9951-C542-4EA2-9C6C-349846F01F55}">
      <dgm:prSet/>
      <dgm:spPr/>
      <dgm:t>
        <a:bodyPr/>
        <a:lstStyle/>
        <a:p>
          <a:endParaRPr lang="en-001"/>
        </a:p>
      </dgm:t>
    </dgm:pt>
    <dgm:pt modelId="{E5C1C742-FEFB-464B-ACD2-8A99B3F1D02B}">
      <dgm:prSet phldrT="[Text]"/>
      <dgm:spPr/>
      <dgm:t>
        <a:bodyPr/>
        <a:lstStyle/>
        <a:p>
          <a:r>
            <a:rPr lang="en-US" spc="-20" dirty="0">
              <a:solidFill>
                <a:srgbClr val="FFFFFF"/>
              </a:solidFill>
              <a:latin typeface="Carlito"/>
              <a:cs typeface="Carlito"/>
            </a:rPr>
            <a:t>Score </a:t>
          </a:r>
          <a:r>
            <a:rPr lang="en-US" dirty="0">
              <a:solidFill>
                <a:srgbClr val="FFFFFF"/>
              </a:solidFill>
              <a:latin typeface="Carlito"/>
              <a:cs typeface="Carlito"/>
            </a:rPr>
            <a:t>models</a:t>
          </a:r>
          <a:r>
            <a:rPr lang="en-US" spc="-185" dirty="0">
              <a:solidFill>
                <a:srgbClr val="FFFFFF"/>
              </a:solidFill>
              <a:latin typeface="Carlito"/>
              <a:cs typeface="Carlito"/>
            </a:rPr>
            <a:t> </a:t>
          </a:r>
          <a:r>
            <a:rPr lang="en-US" dirty="0">
              <a:solidFill>
                <a:srgbClr val="FFFFFF"/>
              </a:solidFill>
              <a:latin typeface="Carlito"/>
              <a:cs typeface="Carlito"/>
            </a:rPr>
            <a:t>on split </a:t>
          </a:r>
          <a:r>
            <a:rPr lang="en-US" spc="-20" dirty="0">
              <a:solidFill>
                <a:srgbClr val="FFFFFF"/>
              </a:solidFill>
              <a:latin typeface="Carlito"/>
              <a:cs typeface="Carlito"/>
            </a:rPr>
            <a:t>test</a:t>
          </a:r>
          <a:r>
            <a:rPr lang="en-US" spc="-190" dirty="0">
              <a:solidFill>
                <a:srgbClr val="FFFFFF"/>
              </a:solidFill>
              <a:latin typeface="Carlito"/>
              <a:cs typeface="Carlito"/>
            </a:rPr>
            <a:t> </a:t>
          </a:r>
          <a:r>
            <a:rPr lang="en-US" spc="-5" dirty="0">
              <a:solidFill>
                <a:srgbClr val="FFFFFF"/>
              </a:solidFill>
              <a:latin typeface="Carlito"/>
              <a:cs typeface="Carlito"/>
            </a:rPr>
            <a:t>set</a:t>
          </a:r>
          <a:endParaRPr lang="en-001" dirty="0">
            <a:solidFill>
              <a:schemeClr val="tx1">
                <a:lumMod val="85000"/>
                <a:lumOff val="15000"/>
              </a:schemeClr>
            </a:solidFill>
            <a:latin typeface="Abadi" panose="020B0604020104020204" pitchFamily="34" charset="0"/>
          </a:endParaRPr>
        </a:p>
      </dgm:t>
    </dgm:pt>
    <dgm:pt modelId="{49D93B23-D94B-44D2-9974-23A54CBBC795}" type="parTrans" cxnId="{244ABF10-9881-4C7C-8CF2-7BB6B16A7A71}">
      <dgm:prSet/>
      <dgm:spPr/>
      <dgm:t>
        <a:bodyPr/>
        <a:lstStyle/>
        <a:p>
          <a:endParaRPr lang="en-001"/>
        </a:p>
      </dgm:t>
    </dgm:pt>
    <dgm:pt modelId="{12B353D4-7808-4D3E-B4E5-8AB26E377A90}" type="sibTrans" cxnId="{244ABF10-9881-4C7C-8CF2-7BB6B16A7A71}">
      <dgm:prSet/>
      <dgm:spPr/>
      <dgm:t>
        <a:bodyPr/>
        <a:lstStyle/>
        <a:p>
          <a:endParaRPr lang="en-001"/>
        </a:p>
      </dgm:t>
    </dgm:pt>
    <dgm:pt modelId="{F3C2D506-FC6F-4680-BEA9-3C86E61CDEBD}">
      <dgm:prSet phldrT="[Text]"/>
      <dgm:spPr/>
      <dgm:t>
        <a:bodyPr/>
        <a:lstStyle/>
        <a:p>
          <a:r>
            <a:rPr lang="en-US" dirty="0">
              <a:solidFill>
                <a:srgbClr val="FFFFFF"/>
              </a:solidFill>
              <a:latin typeface="Carlito"/>
              <a:cs typeface="Carlito"/>
            </a:rPr>
            <a:t>Use</a:t>
          </a:r>
          <a:r>
            <a:rPr lang="en-US" spc="-100" dirty="0">
              <a:solidFill>
                <a:srgbClr val="FFFFFF"/>
              </a:solidFill>
              <a:latin typeface="Carlito"/>
              <a:cs typeface="Carlito"/>
            </a:rPr>
            <a:t> </a:t>
          </a:r>
          <a:r>
            <a:rPr lang="en-US" spc="-10" dirty="0" err="1">
              <a:solidFill>
                <a:srgbClr val="FFFFFF"/>
              </a:solidFill>
              <a:latin typeface="Carlito"/>
              <a:cs typeface="Carlito"/>
            </a:rPr>
            <a:t>GridSearchCV</a:t>
          </a:r>
          <a:r>
            <a:rPr lang="en-US" spc="-10" dirty="0">
              <a:solidFill>
                <a:srgbClr val="FFFFFF"/>
              </a:solidFill>
              <a:latin typeface="Carlito"/>
              <a:cs typeface="Carlito"/>
            </a:rPr>
            <a:t> </a:t>
          </a:r>
          <a:r>
            <a:rPr lang="en-US" dirty="0">
              <a:solidFill>
                <a:srgbClr val="FFFFFF"/>
              </a:solidFill>
              <a:latin typeface="Carlito"/>
              <a:cs typeface="Carlito"/>
            </a:rPr>
            <a:t>on </a:t>
          </a:r>
          <a:r>
            <a:rPr lang="en-US" dirty="0" err="1">
              <a:solidFill>
                <a:srgbClr val="FFFFFF"/>
              </a:solidFill>
              <a:latin typeface="Carlito"/>
              <a:cs typeface="Carlito"/>
            </a:rPr>
            <a:t>LogReg</a:t>
          </a:r>
          <a:r>
            <a:rPr lang="en-US" dirty="0">
              <a:solidFill>
                <a:srgbClr val="FFFFFF"/>
              </a:solidFill>
              <a:latin typeface="Carlito"/>
              <a:cs typeface="Carlito"/>
            </a:rPr>
            <a:t>,</a:t>
          </a:r>
          <a:r>
            <a:rPr lang="en-US" spc="-200" dirty="0">
              <a:solidFill>
                <a:srgbClr val="FFFFFF"/>
              </a:solidFill>
              <a:latin typeface="Carlito"/>
              <a:cs typeface="Carlito"/>
            </a:rPr>
            <a:t> </a:t>
          </a:r>
          <a:r>
            <a:rPr lang="en-US" spc="-5" dirty="0">
              <a:solidFill>
                <a:srgbClr val="FFFFFF"/>
              </a:solidFill>
              <a:latin typeface="Carlito"/>
              <a:cs typeface="Carlito"/>
            </a:rPr>
            <a:t>SVM, </a:t>
          </a:r>
          <a:r>
            <a:rPr lang="en-US" dirty="0">
              <a:solidFill>
                <a:srgbClr val="FFFFFF"/>
              </a:solidFill>
              <a:latin typeface="Carlito"/>
              <a:cs typeface="Carlito"/>
            </a:rPr>
            <a:t>Decision </a:t>
          </a:r>
          <a:r>
            <a:rPr lang="en-US" spc="-45" dirty="0">
              <a:solidFill>
                <a:srgbClr val="FFFFFF"/>
              </a:solidFill>
              <a:latin typeface="Carlito"/>
              <a:cs typeface="Carlito"/>
            </a:rPr>
            <a:t>Tree,</a:t>
          </a:r>
          <a:r>
            <a:rPr lang="en-US" spc="-235" dirty="0">
              <a:solidFill>
                <a:srgbClr val="FFFFFF"/>
              </a:solidFill>
              <a:latin typeface="Carlito"/>
              <a:cs typeface="Carlito"/>
            </a:rPr>
            <a:t> </a:t>
          </a:r>
          <a:r>
            <a:rPr lang="en-US" dirty="0">
              <a:solidFill>
                <a:srgbClr val="FFFFFF"/>
              </a:solidFill>
              <a:latin typeface="Carlito"/>
              <a:cs typeface="Carlito"/>
            </a:rPr>
            <a:t>and KNN</a:t>
          </a:r>
          <a:r>
            <a:rPr lang="en-US" spc="-145" dirty="0">
              <a:solidFill>
                <a:srgbClr val="FFFFFF"/>
              </a:solidFill>
              <a:latin typeface="Carlito"/>
              <a:cs typeface="Carlito"/>
            </a:rPr>
            <a:t> </a:t>
          </a:r>
          <a:r>
            <a:rPr lang="en-US" dirty="0">
              <a:solidFill>
                <a:srgbClr val="FFFFFF"/>
              </a:solidFill>
              <a:latin typeface="Carlito"/>
              <a:cs typeface="Carlito"/>
            </a:rPr>
            <a:t>models</a:t>
          </a:r>
          <a:endParaRPr lang="en-001" dirty="0">
            <a:solidFill>
              <a:schemeClr val="tx1">
                <a:lumMod val="85000"/>
                <a:lumOff val="15000"/>
              </a:schemeClr>
            </a:solidFill>
            <a:latin typeface="Abadi" panose="020B0604020104020204" pitchFamily="34" charset="0"/>
          </a:endParaRPr>
        </a:p>
      </dgm:t>
    </dgm:pt>
    <dgm:pt modelId="{40F2B162-E9B9-423B-A95B-C6A6026E7849}" type="parTrans" cxnId="{C853558A-76D4-411F-9B23-9D80644C5061}">
      <dgm:prSet/>
      <dgm:spPr/>
      <dgm:t>
        <a:bodyPr/>
        <a:lstStyle/>
        <a:p>
          <a:endParaRPr lang="en-001"/>
        </a:p>
      </dgm:t>
    </dgm:pt>
    <dgm:pt modelId="{E43782AA-F747-43F3-BD63-174AC6F751D8}" type="sibTrans" cxnId="{C853558A-76D4-411F-9B23-9D80644C5061}">
      <dgm:prSet/>
      <dgm:spPr/>
      <dgm:t>
        <a:bodyPr/>
        <a:lstStyle/>
        <a:p>
          <a:endParaRPr lang="en-001"/>
        </a:p>
      </dgm:t>
    </dgm:pt>
    <dgm:pt modelId="{2D7E329E-7EAB-4AA7-8CEE-F60AAF9F8DE2}">
      <dgm:prSet phldrT="[Text]"/>
      <dgm:spPr/>
      <dgm:t>
        <a:bodyPr/>
        <a:lstStyle/>
        <a:p>
          <a:r>
            <a:rPr lang="en-US" spc="-10" dirty="0" err="1">
              <a:solidFill>
                <a:srgbClr val="FFFFFF"/>
              </a:solidFill>
              <a:latin typeface="Carlito"/>
              <a:cs typeface="Carlito"/>
            </a:rPr>
            <a:t>GridSearchCV</a:t>
          </a:r>
          <a:r>
            <a:rPr lang="en-US" spc="-10" dirty="0">
              <a:solidFill>
                <a:srgbClr val="FFFFFF"/>
              </a:solidFill>
              <a:latin typeface="Carlito"/>
              <a:cs typeface="Carlito"/>
            </a:rPr>
            <a:t> </a:t>
          </a:r>
          <a:r>
            <a:rPr lang="en-US" spc="-5" dirty="0">
              <a:solidFill>
                <a:srgbClr val="FFFFFF"/>
              </a:solidFill>
              <a:latin typeface="Carlito"/>
              <a:cs typeface="Carlito"/>
            </a:rPr>
            <a:t>(cv=10) to find  optimal</a:t>
          </a:r>
          <a:r>
            <a:rPr lang="en-US" spc="-155" dirty="0">
              <a:solidFill>
                <a:srgbClr val="FFFFFF"/>
              </a:solidFill>
              <a:latin typeface="Carlito"/>
              <a:cs typeface="Carlito"/>
            </a:rPr>
            <a:t> </a:t>
          </a:r>
          <a:r>
            <a:rPr lang="en-US" spc="-20" dirty="0">
              <a:solidFill>
                <a:srgbClr val="FFFFFF"/>
              </a:solidFill>
              <a:latin typeface="Carlito"/>
              <a:cs typeface="Carlito"/>
            </a:rPr>
            <a:t>parameters</a:t>
          </a:r>
          <a:endParaRPr lang="en-001" dirty="0">
            <a:solidFill>
              <a:schemeClr val="tx1">
                <a:lumMod val="85000"/>
                <a:lumOff val="15000"/>
              </a:schemeClr>
            </a:solidFill>
            <a:latin typeface="Abadi" panose="020B0604020104020204" pitchFamily="34" charset="0"/>
          </a:endParaRPr>
        </a:p>
      </dgm:t>
    </dgm:pt>
    <dgm:pt modelId="{FF1DC6B5-228F-48A2-8A74-A6D6B7C83CFD}" type="parTrans" cxnId="{BD4DE4D4-F4F8-4EEB-9AAF-1B5AE674AAD7}">
      <dgm:prSet/>
      <dgm:spPr/>
      <dgm:t>
        <a:bodyPr/>
        <a:lstStyle/>
        <a:p>
          <a:endParaRPr lang="en-001"/>
        </a:p>
      </dgm:t>
    </dgm:pt>
    <dgm:pt modelId="{7F0E29A5-8280-4ED4-B48A-2F0AA2CE19E8}" type="sibTrans" cxnId="{BD4DE4D4-F4F8-4EEB-9AAF-1B5AE674AAD7}">
      <dgm:prSet/>
      <dgm:spPr/>
      <dgm:t>
        <a:bodyPr/>
        <a:lstStyle/>
        <a:p>
          <a:endParaRPr lang="en-001"/>
        </a:p>
      </dgm:t>
    </dgm:pt>
    <dgm:pt modelId="{34EFA976-46A8-422B-86EF-EB2424F812F7}">
      <dgm:prSet/>
      <dgm:spPr/>
      <dgm:t>
        <a:bodyPr/>
        <a:lstStyle/>
        <a:p>
          <a:r>
            <a:rPr lang="en-US" spc="-5">
              <a:solidFill>
                <a:srgbClr val="FFFFFF"/>
              </a:solidFill>
              <a:latin typeface="Carlito"/>
              <a:cs typeface="Carlito"/>
            </a:rPr>
            <a:t>Confusion</a:t>
          </a:r>
          <a:r>
            <a:rPr lang="en-US" spc="-170">
              <a:solidFill>
                <a:srgbClr val="FFFFFF"/>
              </a:solidFill>
              <a:latin typeface="Carlito"/>
              <a:cs typeface="Carlito"/>
            </a:rPr>
            <a:t> </a:t>
          </a:r>
          <a:r>
            <a:rPr lang="en-US" spc="-5">
              <a:solidFill>
                <a:srgbClr val="FFFFFF"/>
              </a:solidFill>
              <a:latin typeface="Carlito"/>
              <a:cs typeface="Carlito"/>
            </a:rPr>
            <a:t>Matrix </a:t>
          </a:r>
          <a:r>
            <a:rPr lang="en-US" spc="-25">
              <a:solidFill>
                <a:srgbClr val="FFFFFF"/>
              </a:solidFill>
              <a:latin typeface="Carlito"/>
              <a:cs typeface="Carlito"/>
            </a:rPr>
            <a:t>for </a:t>
          </a:r>
          <a:r>
            <a:rPr lang="en-US">
              <a:solidFill>
                <a:srgbClr val="FFFFFF"/>
              </a:solidFill>
              <a:latin typeface="Carlito"/>
              <a:cs typeface="Carlito"/>
            </a:rPr>
            <a:t>all</a:t>
          </a:r>
          <a:r>
            <a:rPr lang="en-US" spc="-165">
              <a:solidFill>
                <a:srgbClr val="FFFFFF"/>
              </a:solidFill>
              <a:latin typeface="Carlito"/>
              <a:cs typeface="Carlito"/>
            </a:rPr>
            <a:t> </a:t>
          </a:r>
          <a:r>
            <a:rPr lang="en-US">
              <a:solidFill>
                <a:srgbClr val="FFFFFF"/>
              </a:solidFill>
              <a:latin typeface="Carlito"/>
              <a:cs typeface="Carlito"/>
            </a:rPr>
            <a:t>models</a:t>
          </a:r>
          <a:endParaRPr lang="en-001" dirty="0">
            <a:latin typeface="Carlito"/>
            <a:cs typeface="Carlito"/>
          </a:endParaRPr>
        </a:p>
      </dgm:t>
    </dgm:pt>
    <dgm:pt modelId="{D71FD23B-570B-48A8-9660-D3F1B3772B37}" type="parTrans" cxnId="{A21CC214-5A03-4C46-830E-89A8280FD0A6}">
      <dgm:prSet/>
      <dgm:spPr/>
      <dgm:t>
        <a:bodyPr/>
        <a:lstStyle/>
        <a:p>
          <a:endParaRPr lang="en-001"/>
        </a:p>
      </dgm:t>
    </dgm:pt>
    <dgm:pt modelId="{E7CDC9B9-52B0-4757-BC30-DDD9E3D1A7A1}" type="sibTrans" cxnId="{A21CC214-5A03-4C46-830E-89A8280FD0A6}">
      <dgm:prSet/>
      <dgm:spPr/>
      <dgm:t>
        <a:bodyPr/>
        <a:lstStyle/>
        <a:p>
          <a:endParaRPr lang="en-001"/>
        </a:p>
      </dgm:t>
    </dgm:pt>
    <dgm:pt modelId="{9635AB3B-125B-4FF8-AFEC-8865A23FFF7C}">
      <dgm:prSet/>
      <dgm:spPr/>
      <dgm:t>
        <a:bodyPr/>
        <a:lstStyle/>
        <a:p>
          <a:r>
            <a:rPr lang="en-US">
              <a:solidFill>
                <a:srgbClr val="FFFFFF"/>
              </a:solidFill>
              <a:latin typeface="Carlito"/>
              <a:cs typeface="Carlito"/>
            </a:rPr>
            <a:t>Barplot </a:t>
          </a:r>
          <a:r>
            <a:rPr lang="en-US" spc="-5">
              <a:solidFill>
                <a:srgbClr val="FFFFFF"/>
              </a:solidFill>
              <a:latin typeface="Carlito"/>
              <a:cs typeface="Carlito"/>
            </a:rPr>
            <a:t>to</a:t>
          </a:r>
          <a:r>
            <a:rPr lang="en-US" spc="-155">
              <a:solidFill>
                <a:srgbClr val="FFFFFF"/>
              </a:solidFill>
              <a:latin typeface="Carlito"/>
              <a:cs typeface="Carlito"/>
            </a:rPr>
            <a:t> </a:t>
          </a:r>
          <a:r>
            <a:rPr lang="en-US" spc="-20">
              <a:solidFill>
                <a:srgbClr val="FFFFFF"/>
              </a:solidFill>
              <a:latin typeface="Carlito"/>
              <a:cs typeface="Carlito"/>
            </a:rPr>
            <a:t>compare  </a:t>
          </a:r>
          <a:r>
            <a:rPr lang="en-US" spc="-10">
              <a:solidFill>
                <a:srgbClr val="FFFFFF"/>
              </a:solidFill>
              <a:latin typeface="Carlito"/>
              <a:cs typeface="Carlito"/>
            </a:rPr>
            <a:t>scores </a:t>
          </a:r>
          <a:r>
            <a:rPr lang="en-US">
              <a:solidFill>
                <a:srgbClr val="FFFFFF"/>
              </a:solidFill>
              <a:latin typeface="Carlito"/>
              <a:cs typeface="Carlito"/>
            </a:rPr>
            <a:t>of</a:t>
          </a:r>
          <a:r>
            <a:rPr lang="en-US" spc="-150">
              <a:solidFill>
                <a:srgbClr val="FFFFFF"/>
              </a:solidFill>
              <a:latin typeface="Carlito"/>
              <a:cs typeface="Carlito"/>
            </a:rPr>
            <a:t> </a:t>
          </a:r>
          <a:r>
            <a:rPr lang="en-US">
              <a:solidFill>
                <a:srgbClr val="FFFFFF"/>
              </a:solidFill>
              <a:latin typeface="Carlito"/>
              <a:cs typeface="Carlito"/>
            </a:rPr>
            <a:t>models</a:t>
          </a:r>
          <a:endParaRPr lang="en-001" dirty="0">
            <a:latin typeface="Carlito"/>
            <a:cs typeface="Carlito"/>
          </a:endParaRPr>
        </a:p>
      </dgm:t>
    </dgm:pt>
    <dgm:pt modelId="{643B3A50-BC6D-4711-A233-D19EB737567B}" type="parTrans" cxnId="{45FCF821-3D51-4132-B2F4-05D5BC3DF611}">
      <dgm:prSet/>
      <dgm:spPr/>
      <dgm:t>
        <a:bodyPr/>
        <a:lstStyle/>
        <a:p>
          <a:endParaRPr lang="en-001"/>
        </a:p>
      </dgm:t>
    </dgm:pt>
    <dgm:pt modelId="{7D2955D8-B2F4-4607-AD80-CAD0CC52CB9D}" type="sibTrans" cxnId="{45FCF821-3D51-4132-B2F4-05D5BC3DF611}">
      <dgm:prSet/>
      <dgm:spPr/>
      <dgm:t>
        <a:bodyPr/>
        <a:lstStyle/>
        <a:p>
          <a:endParaRPr lang="en-001"/>
        </a:p>
      </dgm:t>
    </dgm:pt>
    <dgm:pt modelId="{312E2C66-1E76-45E5-8EF0-1B58B3EB5398}" type="pres">
      <dgm:prSet presAssocID="{B616A31C-7153-4C71-81AD-89C22652952B}" presName="Name0" presStyleCnt="0">
        <dgm:presLayoutVars>
          <dgm:dir/>
          <dgm:resizeHandles val="exact"/>
        </dgm:presLayoutVars>
      </dgm:prSet>
      <dgm:spPr/>
    </dgm:pt>
    <dgm:pt modelId="{47A7A7E6-1808-444F-90D2-D808293F5C9E}" type="pres">
      <dgm:prSet presAssocID="{355B9C94-A16F-4E01-ADD6-DC98F181F6AB}" presName="node" presStyleLbl="node1" presStyleIdx="0" presStyleCnt="8">
        <dgm:presLayoutVars>
          <dgm:bulletEnabled val="1"/>
        </dgm:presLayoutVars>
      </dgm:prSet>
      <dgm:spPr/>
    </dgm:pt>
    <dgm:pt modelId="{381F0171-96DD-4107-A3B0-F2127762CDED}" type="pres">
      <dgm:prSet presAssocID="{E2F6CC20-BDF2-4906-9CA0-B0D15EDCE52E}" presName="sibTrans" presStyleLbl="sibTrans1D1" presStyleIdx="0" presStyleCnt="7"/>
      <dgm:spPr/>
    </dgm:pt>
    <dgm:pt modelId="{623D5F48-E943-45BC-8810-C62D013201F0}" type="pres">
      <dgm:prSet presAssocID="{E2F6CC20-BDF2-4906-9CA0-B0D15EDCE52E}" presName="connectorText" presStyleLbl="sibTrans1D1" presStyleIdx="0" presStyleCnt="7"/>
      <dgm:spPr/>
    </dgm:pt>
    <dgm:pt modelId="{6BE38E71-A5B0-419F-9C97-957C1961BF15}" type="pres">
      <dgm:prSet presAssocID="{12934862-FBF1-442A-86D9-3DB31FBC12E9}" presName="node" presStyleLbl="node1" presStyleIdx="1" presStyleCnt="8">
        <dgm:presLayoutVars>
          <dgm:bulletEnabled val="1"/>
        </dgm:presLayoutVars>
      </dgm:prSet>
      <dgm:spPr/>
    </dgm:pt>
    <dgm:pt modelId="{89049348-17C0-41A7-AB25-6C36925C155D}" type="pres">
      <dgm:prSet presAssocID="{AC9D75A8-5B56-4B35-9C5D-15938248274F}" presName="sibTrans" presStyleLbl="sibTrans1D1" presStyleIdx="1" presStyleCnt="7"/>
      <dgm:spPr/>
    </dgm:pt>
    <dgm:pt modelId="{276157AF-BC3A-4F49-87AE-E3E875A465A8}" type="pres">
      <dgm:prSet presAssocID="{AC9D75A8-5B56-4B35-9C5D-15938248274F}" presName="connectorText" presStyleLbl="sibTrans1D1" presStyleIdx="1" presStyleCnt="7"/>
      <dgm:spPr/>
    </dgm:pt>
    <dgm:pt modelId="{426FF632-DAA6-44A5-A74E-33BCBB452F92}" type="pres">
      <dgm:prSet presAssocID="{E8F9077C-B394-4A63-AD9B-11769205E729}" presName="node" presStyleLbl="node1" presStyleIdx="2" presStyleCnt="8">
        <dgm:presLayoutVars>
          <dgm:bulletEnabled val="1"/>
        </dgm:presLayoutVars>
      </dgm:prSet>
      <dgm:spPr/>
    </dgm:pt>
    <dgm:pt modelId="{E7819BCA-ED3E-4854-AB84-ACD4949C13A3}" type="pres">
      <dgm:prSet presAssocID="{3EBCF5D7-42FD-4178-8607-3DDE7546AFD1}" presName="sibTrans" presStyleLbl="sibTrans1D1" presStyleIdx="2" presStyleCnt="7"/>
      <dgm:spPr/>
    </dgm:pt>
    <dgm:pt modelId="{58CED4FD-10FE-460B-B66E-013F4731BE16}" type="pres">
      <dgm:prSet presAssocID="{3EBCF5D7-42FD-4178-8607-3DDE7546AFD1}" presName="connectorText" presStyleLbl="sibTrans1D1" presStyleIdx="2" presStyleCnt="7"/>
      <dgm:spPr/>
    </dgm:pt>
    <dgm:pt modelId="{FB714B19-78EB-4E59-ACF1-C2E3B08C4727}" type="pres">
      <dgm:prSet presAssocID="{E5C1C742-FEFB-464B-ACD2-8A99B3F1D02B}" presName="node" presStyleLbl="node1" presStyleIdx="3" presStyleCnt="8">
        <dgm:presLayoutVars>
          <dgm:bulletEnabled val="1"/>
        </dgm:presLayoutVars>
      </dgm:prSet>
      <dgm:spPr/>
    </dgm:pt>
    <dgm:pt modelId="{BC333821-9640-4607-B7D8-82379636D858}" type="pres">
      <dgm:prSet presAssocID="{12B353D4-7808-4D3E-B4E5-8AB26E377A90}" presName="sibTrans" presStyleLbl="sibTrans1D1" presStyleIdx="3" presStyleCnt="7"/>
      <dgm:spPr/>
    </dgm:pt>
    <dgm:pt modelId="{D78BBFD0-40F6-45B7-98D9-B764953A6C84}" type="pres">
      <dgm:prSet presAssocID="{12B353D4-7808-4D3E-B4E5-8AB26E377A90}" presName="connectorText" presStyleLbl="sibTrans1D1" presStyleIdx="3" presStyleCnt="7"/>
      <dgm:spPr/>
    </dgm:pt>
    <dgm:pt modelId="{F2479920-2C4D-4CFD-99D1-DA322CFD0C12}" type="pres">
      <dgm:prSet presAssocID="{F3C2D506-FC6F-4680-BEA9-3C86E61CDEBD}" presName="node" presStyleLbl="node1" presStyleIdx="4" presStyleCnt="8">
        <dgm:presLayoutVars>
          <dgm:bulletEnabled val="1"/>
        </dgm:presLayoutVars>
      </dgm:prSet>
      <dgm:spPr/>
    </dgm:pt>
    <dgm:pt modelId="{3B6D9DDD-223E-4066-8CCC-5168D1F8B138}" type="pres">
      <dgm:prSet presAssocID="{E43782AA-F747-43F3-BD63-174AC6F751D8}" presName="sibTrans" presStyleLbl="sibTrans1D1" presStyleIdx="4" presStyleCnt="7"/>
      <dgm:spPr/>
    </dgm:pt>
    <dgm:pt modelId="{BD750059-C1C5-4256-A921-F6A8B9F33289}" type="pres">
      <dgm:prSet presAssocID="{E43782AA-F747-43F3-BD63-174AC6F751D8}" presName="connectorText" presStyleLbl="sibTrans1D1" presStyleIdx="4" presStyleCnt="7"/>
      <dgm:spPr/>
    </dgm:pt>
    <dgm:pt modelId="{99442142-7D60-4CE5-BD2B-E09DC10D09B7}" type="pres">
      <dgm:prSet presAssocID="{2D7E329E-7EAB-4AA7-8CEE-F60AAF9F8DE2}" presName="node" presStyleLbl="node1" presStyleIdx="5" presStyleCnt="8">
        <dgm:presLayoutVars>
          <dgm:bulletEnabled val="1"/>
        </dgm:presLayoutVars>
      </dgm:prSet>
      <dgm:spPr/>
    </dgm:pt>
    <dgm:pt modelId="{BA928B68-F5BD-4BF6-997A-4745DFBAE01C}" type="pres">
      <dgm:prSet presAssocID="{7F0E29A5-8280-4ED4-B48A-2F0AA2CE19E8}" presName="sibTrans" presStyleLbl="sibTrans1D1" presStyleIdx="5" presStyleCnt="7"/>
      <dgm:spPr/>
    </dgm:pt>
    <dgm:pt modelId="{9640D537-BA26-4038-8606-E8AC051AFE59}" type="pres">
      <dgm:prSet presAssocID="{7F0E29A5-8280-4ED4-B48A-2F0AA2CE19E8}" presName="connectorText" presStyleLbl="sibTrans1D1" presStyleIdx="5" presStyleCnt="7"/>
      <dgm:spPr/>
    </dgm:pt>
    <dgm:pt modelId="{DD4E205B-52C3-4D8C-8B25-C58DD9DD47E9}" type="pres">
      <dgm:prSet presAssocID="{34EFA976-46A8-422B-86EF-EB2424F812F7}" presName="node" presStyleLbl="node1" presStyleIdx="6" presStyleCnt="8">
        <dgm:presLayoutVars>
          <dgm:bulletEnabled val="1"/>
        </dgm:presLayoutVars>
      </dgm:prSet>
      <dgm:spPr/>
    </dgm:pt>
    <dgm:pt modelId="{B0258380-05C0-4F42-A9E4-96AF24AC6A18}" type="pres">
      <dgm:prSet presAssocID="{E7CDC9B9-52B0-4757-BC30-DDD9E3D1A7A1}" presName="sibTrans" presStyleLbl="sibTrans1D1" presStyleIdx="6" presStyleCnt="7"/>
      <dgm:spPr/>
    </dgm:pt>
    <dgm:pt modelId="{4ED3DB26-956B-4B50-9364-BEE064BF90AE}" type="pres">
      <dgm:prSet presAssocID="{E7CDC9B9-52B0-4757-BC30-DDD9E3D1A7A1}" presName="connectorText" presStyleLbl="sibTrans1D1" presStyleIdx="6" presStyleCnt="7"/>
      <dgm:spPr/>
    </dgm:pt>
    <dgm:pt modelId="{81EA5F46-F1B5-4F7D-A86F-878911AA1887}" type="pres">
      <dgm:prSet presAssocID="{9635AB3B-125B-4FF8-AFEC-8865A23FFF7C}" presName="node" presStyleLbl="node1" presStyleIdx="7" presStyleCnt="8">
        <dgm:presLayoutVars>
          <dgm:bulletEnabled val="1"/>
        </dgm:presLayoutVars>
      </dgm:prSet>
      <dgm:spPr/>
    </dgm:pt>
  </dgm:ptLst>
  <dgm:cxnLst>
    <dgm:cxn modelId="{244ABF10-9881-4C7C-8CF2-7BB6B16A7A71}" srcId="{B616A31C-7153-4C71-81AD-89C22652952B}" destId="{E5C1C742-FEFB-464B-ACD2-8A99B3F1D02B}" srcOrd="3" destOrd="0" parTransId="{49D93B23-D94B-44D2-9974-23A54CBBC795}" sibTransId="{12B353D4-7808-4D3E-B4E5-8AB26E377A90}"/>
    <dgm:cxn modelId="{A21CC214-5A03-4C46-830E-89A8280FD0A6}" srcId="{B616A31C-7153-4C71-81AD-89C22652952B}" destId="{34EFA976-46A8-422B-86EF-EB2424F812F7}" srcOrd="6" destOrd="0" parTransId="{D71FD23B-570B-48A8-9660-D3F1B3772B37}" sibTransId="{E7CDC9B9-52B0-4757-BC30-DDD9E3D1A7A1}"/>
    <dgm:cxn modelId="{45FCF821-3D51-4132-B2F4-05D5BC3DF611}" srcId="{B616A31C-7153-4C71-81AD-89C22652952B}" destId="{9635AB3B-125B-4FF8-AFEC-8865A23FFF7C}" srcOrd="7" destOrd="0" parTransId="{643B3A50-BC6D-4711-A233-D19EB737567B}" sibTransId="{7D2955D8-B2F4-4607-AD80-CAD0CC52CB9D}"/>
    <dgm:cxn modelId="{D823F22F-7EFE-4A02-B9F9-7C467DF5AB40}" srcId="{B616A31C-7153-4C71-81AD-89C22652952B}" destId="{355B9C94-A16F-4E01-ADD6-DC98F181F6AB}" srcOrd="0" destOrd="0" parTransId="{8F63BE94-0571-4AD1-A42E-CD06F289EB0C}" sibTransId="{E2F6CC20-BDF2-4906-9CA0-B0D15EDCE52E}"/>
    <dgm:cxn modelId="{67FEAB33-650A-4BEC-BE14-09A5BCE7C78A}" type="presOf" srcId="{AC9D75A8-5B56-4B35-9C5D-15938248274F}" destId="{89049348-17C0-41A7-AB25-6C36925C155D}" srcOrd="0" destOrd="0" presId="urn:microsoft.com/office/officeart/2005/8/layout/bProcess3"/>
    <dgm:cxn modelId="{7B8F7235-239C-4239-B77E-97156EF54E06}" type="presOf" srcId="{AC9D75A8-5B56-4B35-9C5D-15938248274F}" destId="{276157AF-BC3A-4F49-87AE-E3E875A465A8}" srcOrd="1" destOrd="0" presId="urn:microsoft.com/office/officeart/2005/8/layout/bProcess3"/>
    <dgm:cxn modelId="{87103439-1C8C-4B51-9028-A45EF6679C0B}" type="presOf" srcId="{E2F6CC20-BDF2-4906-9CA0-B0D15EDCE52E}" destId="{623D5F48-E943-45BC-8810-C62D013201F0}" srcOrd="1" destOrd="0" presId="urn:microsoft.com/office/officeart/2005/8/layout/bProcess3"/>
    <dgm:cxn modelId="{A7850D3B-5CB5-4AD6-A3A7-8B65443539F8}" type="presOf" srcId="{34EFA976-46A8-422B-86EF-EB2424F812F7}" destId="{DD4E205B-52C3-4D8C-8B25-C58DD9DD47E9}" srcOrd="0" destOrd="0" presId="urn:microsoft.com/office/officeart/2005/8/layout/bProcess3"/>
    <dgm:cxn modelId="{5B74DF3D-BBA3-4A40-B5DF-DEFFF874B2AA}" type="presOf" srcId="{12B353D4-7808-4D3E-B4E5-8AB26E377A90}" destId="{BC333821-9640-4607-B7D8-82379636D858}" srcOrd="0" destOrd="0" presId="urn:microsoft.com/office/officeart/2005/8/layout/bProcess3"/>
    <dgm:cxn modelId="{660E8E61-8B88-4F51-8365-A7E3DC041692}" type="presOf" srcId="{B616A31C-7153-4C71-81AD-89C22652952B}" destId="{312E2C66-1E76-45E5-8EF0-1B58B3EB5398}" srcOrd="0" destOrd="0" presId="urn:microsoft.com/office/officeart/2005/8/layout/bProcess3"/>
    <dgm:cxn modelId="{B331E26C-A938-4DC8-B45A-4CE41A2030BD}" type="presOf" srcId="{E7CDC9B9-52B0-4757-BC30-DDD9E3D1A7A1}" destId="{B0258380-05C0-4F42-A9E4-96AF24AC6A18}" srcOrd="0" destOrd="0" presId="urn:microsoft.com/office/officeart/2005/8/layout/bProcess3"/>
    <dgm:cxn modelId="{33D2E46F-B7B2-4C53-8521-E7516FD44434}" type="presOf" srcId="{12B353D4-7808-4D3E-B4E5-8AB26E377A90}" destId="{D78BBFD0-40F6-45B7-98D9-B764953A6C84}" srcOrd="1" destOrd="0" presId="urn:microsoft.com/office/officeart/2005/8/layout/bProcess3"/>
    <dgm:cxn modelId="{B73D9951-C542-4EA2-9C6C-349846F01F55}" srcId="{B616A31C-7153-4C71-81AD-89C22652952B}" destId="{E8F9077C-B394-4A63-AD9B-11769205E729}" srcOrd="2" destOrd="0" parTransId="{F7A6655E-50E2-4900-AE2C-DBE68F5D3450}" sibTransId="{3EBCF5D7-42FD-4178-8607-3DDE7546AFD1}"/>
    <dgm:cxn modelId="{E51C9774-C684-49F1-965D-BFC52E8FAB8F}" type="presOf" srcId="{E7CDC9B9-52B0-4757-BC30-DDD9E3D1A7A1}" destId="{4ED3DB26-956B-4B50-9364-BEE064BF90AE}" srcOrd="1" destOrd="0" presId="urn:microsoft.com/office/officeart/2005/8/layout/bProcess3"/>
    <dgm:cxn modelId="{98E5EC74-A12B-499C-8DBF-0F1B790C77D6}" type="presOf" srcId="{7F0E29A5-8280-4ED4-B48A-2F0AA2CE19E8}" destId="{9640D537-BA26-4038-8606-E8AC051AFE59}" srcOrd="1" destOrd="0" presId="urn:microsoft.com/office/officeart/2005/8/layout/bProcess3"/>
    <dgm:cxn modelId="{11668059-B342-48DF-89B7-E303C699C545}" srcId="{B616A31C-7153-4C71-81AD-89C22652952B}" destId="{12934862-FBF1-442A-86D9-3DB31FBC12E9}" srcOrd="1" destOrd="0" parTransId="{CDCEF859-059C-48C2-85DF-43620556A646}" sibTransId="{AC9D75A8-5B56-4B35-9C5D-15938248274F}"/>
    <dgm:cxn modelId="{BDB6C47B-516B-4854-8D13-101E0BC32171}" type="presOf" srcId="{12934862-FBF1-442A-86D9-3DB31FBC12E9}" destId="{6BE38E71-A5B0-419F-9C97-957C1961BF15}" srcOrd="0" destOrd="0" presId="urn:microsoft.com/office/officeart/2005/8/layout/bProcess3"/>
    <dgm:cxn modelId="{4460157F-DD2C-4420-A282-CD80553FE986}" type="presOf" srcId="{3EBCF5D7-42FD-4178-8607-3DDE7546AFD1}" destId="{58CED4FD-10FE-460B-B66E-013F4731BE16}" srcOrd="1" destOrd="0" presId="urn:microsoft.com/office/officeart/2005/8/layout/bProcess3"/>
    <dgm:cxn modelId="{56128987-5D64-4B4D-AC6E-78ACE6300C06}" type="presOf" srcId="{2D7E329E-7EAB-4AA7-8CEE-F60AAF9F8DE2}" destId="{99442142-7D60-4CE5-BD2B-E09DC10D09B7}" srcOrd="0" destOrd="0" presId="urn:microsoft.com/office/officeart/2005/8/layout/bProcess3"/>
    <dgm:cxn modelId="{C853558A-76D4-411F-9B23-9D80644C5061}" srcId="{B616A31C-7153-4C71-81AD-89C22652952B}" destId="{F3C2D506-FC6F-4680-BEA9-3C86E61CDEBD}" srcOrd="4" destOrd="0" parTransId="{40F2B162-E9B9-423B-A95B-C6A6026E7849}" sibTransId="{E43782AA-F747-43F3-BD63-174AC6F751D8}"/>
    <dgm:cxn modelId="{91E2029F-AAFF-4348-9931-428C15E9ACCE}" type="presOf" srcId="{9635AB3B-125B-4FF8-AFEC-8865A23FFF7C}" destId="{81EA5F46-F1B5-4F7D-A86F-878911AA1887}" srcOrd="0" destOrd="0" presId="urn:microsoft.com/office/officeart/2005/8/layout/bProcess3"/>
    <dgm:cxn modelId="{C691ED9F-3EE6-4101-AAAD-91E0CCD6D163}" type="presOf" srcId="{E43782AA-F747-43F3-BD63-174AC6F751D8}" destId="{BD750059-C1C5-4256-A921-F6A8B9F33289}" srcOrd="1" destOrd="0" presId="urn:microsoft.com/office/officeart/2005/8/layout/bProcess3"/>
    <dgm:cxn modelId="{EF4E55B8-DBAE-476F-BBD7-90CD4C8BF43B}" type="presOf" srcId="{E43782AA-F747-43F3-BD63-174AC6F751D8}" destId="{3B6D9DDD-223E-4066-8CCC-5168D1F8B138}" srcOrd="0" destOrd="0" presId="urn:microsoft.com/office/officeart/2005/8/layout/bProcess3"/>
    <dgm:cxn modelId="{79D33EBE-B733-4351-A49B-FFD257235B8F}" type="presOf" srcId="{7F0E29A5-8280-4ED4-B48A-2F0AA2CE19E8}" destId="{BA928B68-F5BD-4BF6-997A-4745DFBAE01C}" srcOrd="0" destOrd="0" presId="urn:microsoft.com/office/officeart/2005/8/layout/bProcess3"/>
    <dgm:cxn modelId="{72AAE4BE-7E0C-41AF-A805-73F537FD921E}" type="presOf" srcId="{E2F6CC20-BDF2-4906-9CA0-B0D15EDCE52E}" destId="{381F0171-96DD-4107-A3B0-F2127762CDED}" srcOrd="0" destOrd="0" presId="urn:microsoft.com/office/officeart/2005/8/layout/bProcess3"/>
    <dgm:cxn modelId="{BD4DE4D4-F4F8-4EEB-9AAF-1B5AE674AAD7}" srcId="{B616A31C-7153-4C71-81AD-89C22652952B}" destId="{2D7E329E-7EAB-4AA7-8CEE-F60AAF9F8DE2}" srcOrd="5" destOrd="0" parTransId="{FF1DC6B5-228F-48A2-8A74-A6D6B7C83CFD}" sibTransId="{7F0E29A5-8280-4ED4-B48A-2F0AA2CE19E8}"/>
    <dgm:cxn modelId="{5895AEDE-350D-436E-81B7-9080A9B5A77B}" type="presOf" srcId="{E5C1C742-FEFB-464B-ACD2-8A99B3F1D02B}" destId="{FB714B19-78EB-4E59-ACF1-C2E3B08C4727}" srcOrd="0" destOrd="0" presId="urn:microsoft.com/office/officeart/2005/8/layout/bProcess3"/>
    <dgm:cxn modelId="{70E68CE5-071F-42C1-B791-5B75ABB11AE5}" type="presOf" srcId="{F3C2D506-FC6F-4680-BEA9-3C86E61CDEBD}" destId="{F2479920-2C4D-4CFD-99D1-DA322CFD0C12}" srcOrd="0" destOrd="0" presId="urn:microsoft.com/office/officeart/2005/8/layout/bProcess3"/>
    <dgm:cxn modelId="{638BFFEC-E237-466A-A64D-8BAFE48C3B5E}" type="presOf" srcId="{3EBCF5D7-42FD-4178-8607-3DDE7546AFD1}" destId="{E7819BCA-ED3E-4854-AB84-ACD4949C13A3}" srcOrd="0" destOrd="0" presId="urn:microsoft.com/office/officeart/2005/8/layout/bProcess3"/>
    <dgm:cxn modelId="{307155F3-10E3-4E98-9D1E-DBCE6B64F1A3}" type="presOf" srcId="{355B9C94-A16F-4E01-ADD6-DC98F181F6AB}" destId="{47A7A7E6-1808-444F-90D2-D808293F5C9E}" srcOrd="0" destOrd="0" presId="urn:microsoft.com/office/officeart/2005/8/layout/bProcess3"/>
    <dgm:cxn modelId="{4465BDFF-3C5F-4DBE-99D5-B105105DA631}" type="presOf" srcId="{E8F9077C-B394-4A63-AD9B-11769205E729}" destId="{426FF632-DAA6-44A5-A74E-33BCBB452F92}" srcOrd="0" destOrd="0" presId="urn:microsoft.com/office/officeart/2005/8/layout/bProcess3"/>
    <dgm:cxn modelId="{860E764C-CDC8-4D24-A70C-4EC55FAC41F6}" type="presParOf" srcId="{312E2C66-1E76-45E5-8EF0-1B58B3EB5398}" destId="{47A7A7E6-1808-444F-90D2-D808293F5C9E}" srcOrd="0" destOrd="0" presId="urn:microsoft.com/office/officeart/2005/8/layout/bProcess3"/>
    <dgm:cxn modelId="{5CECABB3-4B07-4EED-9310-39103ADC6D30}" type="presParOf" srcId="{312E2C66-1E76-45E5-8EF0-1B58B3EB5398}" destId="{381F0171-96DD-4107-A3B0-F2127762CDED}" srcOrd="1" destOrd="0" presId="urn:microsoft.com/office/officeart/2005/8/layout/bProcess3"/>
    <dgm:cxn modelId="{99715D03-331E-421B-B7B7-15D9B3D0A529}" type="presParOf" srcId="{381F0171-96DD-4107-A3B0-F2127762CDED}" destId="{623D5F48-E943-45BC-8810-C62D013201F0}" srcOrd="0" destOrd="0" presId="urn:microsoft.com/office/officeart/2005/8/layout/bProcess3"/>
    <dgm:cxn modelId="{E9691E95-DF62-4430-A499-85D87EB323E6}" type="presParOf" srcId="{312E2C66-1E76-45E5-8EF0-1B58B3EB5398}" destId="{6BE38E71-A5B0-419F-9C97-957C1961BF15}" srcOrd="2" destOrd="0" presId="urn:microsoft.com/office/officeart/2005/8/layout/bProcess3"/>
    <dgm:cxn modelId="{DA519D79-0C72-406B-93F1-C496EF2CB2D6}" type="presParOf" srcId="{312E2C66-1E76-45E5-8EF0-1B58B3EB5398}" destId="{89049348-17C0-41A7-AB25-6C36925C155D}" srcOrd="3" destOrd="0" presId="urn:microsoft.com/office/officeart/2005/8/layout/bProcess3"/>
    <dgm:cxn modelId="{06593A19-D70D-4807-A477-375B19EF1057}" type="presParOf" srcId="{89049348-17C0-41A7-AB25-6C36925C155D}" destId="{276157AF-BC3A-4F49-87AE-E3E875A465A8}" srcOrd="0" destOrd="0" presId="urn:microsoft.com/office/officeart/2005/8/layout/bProcess3"/>
    <dgm:cxn modelId="{31B5DFAA-16E6-4B9D-9A46-063E404CF826}" type="presParOf" srcId="{312E2C66-1E76-45E5-8EF0-1B58B3EB5398}" destId="{426FF632-DAA6-44A5-A74E-33BCBB452F92}" srcOrd="4" destOrd="0" presId="urn:microsoft.com/office/officeart/2005/8/layout/bProcess3"/>
    <dgm:cxn modelId="{A43B30B7-710D-46E4-83D3-B69E15C71641}" type="presParOf" srcId="{312E2C66-1E76-45E5-8EF0-1B58B3EB5398}" destId="{E7819BCA-ED3E-4854-AB84-ACD4949C13A3}" srcOrd="5" destOrd="0" presId="urn:microsoft.com/office/officeart/2005/8/layout/bProcess3"/>
    <dgm:cxn modelId="{7CA5B6DD-0BB1-4481-85DD-BD1343DAAA44}" type="presParOf" srcId="{E7819BCA-ED3E-4854-AB84-ACD4949C13A3}" destId="{58CED4FD-10FE-460B-B66E-013F4731BE16}" srcOrd="0" destOrd="0" presId="urn:microsoft.com/office/officeart/2005/8/layout/bProcess3"/>
    <dgm:cxn modelId="{FF1239C7-6C53-4F25-9C40-BC426C6AC360}" type="presParOf" srcId="{312E2C66-1E76-45E5-8EF0-1B58B3EB5398}" destId="{FB714B19-78EB-4E59-ACF1-C2E3B08C4727}" srcOrd="6" destOrd="0" presId="urn:microsoft.com/office/officeart/2005/8/layout/bProcess3"/>
    <dgm:cxn modelId="{F2D7DD91-AB5E-401C-9FB1-300B0BB50356}" type="presParOf" srcId="{312E2C66-1E76-45E5-8EF0-1B58B3EB5398}" destId="{BC333821-9640-4607-B7D8-82379636D858}" srcOrd="7" destOrd="0" presId="urn:microsoft.com/office/officeart/2005/8/layout/bProcess3"/>
    <dgm:cxn modelId="{2297CC57-F703-45D2-9CDA-825158AD295A}" type="presParOf" srcId="{BC333821-9640-4607-B7D8-82379636D858}" destId="{D78BBFD0-40F6-45B7-98D9-B764953A6C84}" srcOrd="0" destOrd="0" presId="urn:microsoft.com/office/officeart/2005/8/layout/bProcess3"/>
    <dgm:cxn modelId="{AE903CD4-3B26-4BD7-A17B-55ECAB3DABEF}" type="presParOf" srcId="{312E2C66-1E76-45E5-8EF0-1B58B3EB5398}" destId="{F2479920-2C4D-4CFD-99D1-DA322CFD0C12}" srcOrd="8" destOrd="0" presId="urn:microsoft.com/office/officeart/2005/8/layout/bProcess3"/>
    <dgm:cxn modelId="{05C7204E-405C-461D-9A5A-0F5563B9E344}" type="presParOf" srcId="{312E2C66-1E76-45E5-8EF0-1B58B3EB5398}" destId="{3B6D9DDD-223E-4066-8CCC-5168D1F8B138}" srcOrd="9" destOrd="0" presId="urn:microsoft.com/office/officeart/2005/8/layout/bProcess3"/>
    <dgm:cxn modelId="{85B12F8F-7BD0-430D-92A1-ABC5EE05F48F}" type="presParOf" srcId="{3B6D9DDD-223E-4066-8CCC-5168D1F8B138}" destId="{BD750059-C1C5-4256-A921-F6A8B9F33289}" srcOrd="0" destOrd="0" presId="urn:microsoft.com/office/officeart/2005/8/layout/bProcess3"/>
    <dgm:cxn modelId="{341E8E61-3B10-475A-A02A-DE5D48F25B77}" type="presParOf" srcId="{312E2C66-1E76-45E5-8EF0-1B58B3EB5398}" destId="{99442142-7D60-4CE5-BD2B-E09DC10D09B7}" srcOrd="10" destOrd="0" presId="urn:microsoft.com/office/officeart/2005/8/layout/bProcess3"/>
    <dgm:cxn modelId="{6172CC77-C03A-4C78-BE5A-CAE8BF20E56A}" type="presParOf" srcId="{312E2C66-1E76-45E5-8EF0-1B58B3EB5398}" destId="{BA928B68-F5BD-4BF6-997A-4745DFBAE01C}" srcOrd="11" destOrd="0" presId="urn:microsoft.com/office/officeart/2005/8/layout/bProcess3"/>
    <dgm:cxn modelId="{93C958C4-55A0-45A0-B364-E9C4A175F54C}" type="presParOf" srcId="{BA928B68-F5BD-4BF6-997A-4745DFBAE01C}" destId="{9640D537-BA26-4038-8606-E8AC051AFE59}" srcOrd="0" destOrd="0" presId="urn:microsoft.com/office/officeart/2005/8/layout/bProcess3"/>
    <dgm:cxn modelId="{D022983E-66F0-4084-9AFA-73EA23196597}" type="presParOf" srcId="{312E2C66-1E76-45E5-8EF0-1B58B3EB5398}" destId="{DD4E205B-52C3-4D8C-8B25-C58DD9DD47E9}" srcOrd="12" destOrd="0" presId="urn:microsoft.com/office/officeart/2005/8/layout/bProcess3"/>
    <dgm:cxn modelId="{6CEB2EF8-A08E-4A25-8899-BA0B03139CFF}" type="presParOf" srcId="{312E2C66-1E76-45E5-8EF0-1B58B3EB5398}" destId="{B0258380-05C0-4F42-A9E4-96AF24AC6A18}" srcOrd="13" destOrd="0" presId="urn:microsoft.com/office/officeart/2005/8/layout/bProcess3"/>
    <dgm:cxn modelId="{A101EEDB-66DB-42D9-9ADF-05B808AEBAE0}" type="presParOf" srcId="{B0258380-05C0-4F42-A9E4-96AF24AC6A18}" destId="{4ED3DB26-956B-4B50-9364-BEE064BF90AE}" srcOrd="0" destOrd="0" presId="urn:microsoft.com/office/officeart/2005/8/layout/bProcess3"/>
    <dgm:cxn modelId="{4FDAEE23-5959-4859-B407-AADF7CEE945D}" type="presParOf" srcId="{312E2C66-1E76-45E5-8EF0-1B58B3EB5398}" destId="{81EA5F46-F1B5-4F7D-A86F-878911AA1887}"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F0171-96DD-4107-A3B0-F2127762CDED}">
      <dsp:nvSpPr>
        <dsp:cNvPr id="0" name=""/>
        <dsp:cNvSpPr/>
      </dsp:nvSpPr>
      <dsp:spPr>
        <a:xfrm>
          <a:off x="2268481" y="780162"/>
          <a:ext cx="491320" cy="91440"/>
        </a:xfrm>
        <a:custGeom>
          <a:avLst/>
          <a:gdLst/>
          <a:ahLst/>
          <a:cxnLst/>
          <a:rect l="0" t="0" r="0" b="0"/>
          <a:pathLst>
            <a:path>
              <a:moveTo>
                <a:pt x="0" y="45720"/>
              </a:moveTo>
              <a:lnTo>
                <a:pt x="4913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501093" y="823272"/>
        <a:ext cx="26096" cy="5219"/>
      </dsp:txXfrm>
    </dsp:sp>
    <dsp:sp modelId="{47A7A7E6-1808-444F-90D2-D808293F5C9E}">
      <dsp:nvSpPr>
        <dsp:cNvPr id="0" name=""/>
        <dsp:cNvSpPr/>
      </dsp:nvSpPr>
      <dsp:spPr>
        <a:xfrm>
          <a:off x="1062" y="145116"/>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spc="-5" dirty="0">
              <a:solidFill>
                <a:schemeClr val="bg1"/>
              </a:solidFill>
              <a:latin typeface="Abadi" panose="020B0604020104020204" pitchFamily="34" charset="0"/>
              <a:cs typeface="Carlito"/>
            </a:rPr>
            <a:t>Request </a:t>
          </a:r>
          <a:r>
            <a:rPr lang="en-US" sz="2000" kern="1200" spc="-10" dirty="0">
              <a:solidFill>
                <a:schemeClr val="bg1"/>
              </a:solidFill>
              <a:latin typeface="Abadi" panose="020B0604020104020204" pitchFamily="34" charset="0"/>
              <a:cs typeface="Carlito"/>
            </a:rPr>
            <a:t>(Space</a:t>
          </a:r>
          <a:r>
            <a:rPr lang="en-US" sz="2000" kern="1200" spc="-240" dirty="0">
              <a:solidFill>
                <a:schemeClr val="bg1"/>
              </a:solidFill>
              <a:latin typeface="Abadi" panose="020B0604020104020204" pitchFamily="34" charset="0"/>
              <a:cs typeface="Carlito"/>
            </a:rPr>
            <a:t> </a:t>
          </a:r>
          <a:r>
            <a:rPr lang="en-US" sz="2000" kern="1200" dirty="0">
              <a:solidFill>
                <a:schemeClr val="bg1"/>
              </a:solidFill>
              <a:latin typeface="Abadi" panose="020B0604020104020204" pitchFamily="34" charset="0"/>
              <a:cs typeface="Carlito"/>
            </a:rPr>
            <a:t>X  APIs)</a:t>
          </a:r>
          <a:endParaRPr lang="en-001" sz="2000" kern="1200" dirty="0">
            <a:solidFill>
              <a:schemeClr val="bg1"/>
            </a:solidFill>
            <a:latin typeface="Abadi" panose="020B0604020104020204" pitchFamily="34" charset="0"/>
          </a:endParaRPr>
        </a:p>
      </dsp:txBody>
      <dsp:txXfrm>
        <a:off x="1062" y="145116"/>
        <a:ext cx="2269218" cy="1361531"/>
      </dsp:txXfrm>
    </dsp:sp>
    <dsp:sp modelId="{89049348-17C0-41A7-AB25-6C36925C155D}">
      <dsp:nvSpPr>
        <dsp:cNvPr id="0" name=""/>
        <dsp:cNvSpPr/>
      </dsp:nvSpPr>
      <dsp:spPr>
        <a:xfrm>
          <a:off x="1135672" y="1504847"/>
          <a:ext cx="2791138" cy="491320"/>
        </a:xfrm>
        <a:custGeom>
          <a:avLst/>
          <a:gdLst/>
          <a:ahLst/>
          <a:cxnLst/>
          <a:rect l="0" t="0" r="0" b="0"/>
          <a:pathLst>
            <a:path>
              <a:moveTo>
                <a:pt x="2791138" y="0"/>
              </a:moveTo>
              <a:lnTo>
                <a:pt x="2791138" y="262760"/>
              </a:lnTo>
              <a:lnTo>
                <a:pt x="0" y="262760"/>
              </a:lnTo>
              <a:lnTo>
                <a:pt x="0" y="4913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460253" y="1747898"/>
        <a:ext cx="141975" cy="5219"/>
      </dsp:txXfrm>
    </dsp:sp>
    <dsp:sp modelId="{6BE38E71-A5B0-419F-9C97-957C1961BF15}">
      <dsp:nvSpPr>
        <dsp:cNvPr id="0" name=""/>
        <dsp:cNvSpPr/>
      </dsp:nvSpPr>
      <dsp:spPr>
        <a:xfrm>
          <a:off x="2792201" y="145116"/>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spc="-10" dirty="0" err="1">
              <a:solidFill>
                <a:schemeClr val="bg1"/>
              </a:solidFill>
              <a:latin typeface="Abadi" panose="020B0604020104020204" pitchFamily="34" charset="0"/>
              <a:cs typeface="Carlito"/>
            </a:rPr>
            <a:t>Json_normalize</a:t>
          </a:r>
          <a:r>
            <a:rPr lang="en-US" sz="2000" kern="1200" spc="-170" dirty="0">
              <a:solidFill>
                <a:schemeClr val="bg1"/>
              </a:solidFill>
              <a:latin typeface="Abadi" panose="020B0604020104020204" pitchFamily="34" charset="0"/>
              <a:cs typeface="Carlito"/>
            </a:rPr>
            <a:t> </a:t>
          </a:r>
          <a:r>
            <a:rPr lang="en-US" sz="2000" kern="1200" spc="-25" dirty="0">
              <a:solidFill>
                <a:schemeClr val="bg1"/>
              </a:solidFill>
              <a:latin typeface="Abadi" panose="020B0604020104020204" pitchFamily="34" charset="0"/>
              <a:cs typeface="Carlito"/>
            </a:rPr>
            <a:t>to  </a:t>
          </a:r>
          <a:r>
            <a:rPr lang="en-US" sz="2000" kern="1200" spc="-20" dirty="0" err="1">
              <a:solidFill>
                <a:schemeClr val="bg1"/>
              </a:solidFill>
              <a:latin typeface="Abadi" panose="020B0604020104020204" pitchFamily="34" charset="0"/>
              <a:cs typeface="Carlito"/>
            </a:rPr>
            <a:t>DataFrame</a:t>
          </a:r>
          <a:r>
            <a:rPr lang="en-US" sz="2000" kern="1200" spc="-20" dirty="0">
              <a:solidFill>
                <a:schemeClr val="bg1"/>
              </a:solidFill>
              <a:latin typeface="Abadi" panose="020B0604020104020204" pitchFamily="34" charset="0"/>
              <a:cs typeface="Carlito"/>
            </a:rPr>
            <a:t> data  from</a:t>
          </a:r>
          <a:r>
            <a:rPr lang="en-US" sz="2000" kern="1200" spc="-45" dirty="0">
              <a:solidFill>
                <a:schemeClr val="bg1"/>
              </a:solidFill>
              <a:latin typeface="Abadi" panose="020B0604020104020204" pitchFamily="34" charset="0"/>
              <a:cs typeface="Carlito"/>
            </a:rPr>
            <a:t> </a:t>
          </a:r>
          <a:r>
            <a:rPr lang="en-US" sz="2000" kern="1200" dirty="0">
              <a:solidFill>
                <a:schemeClr val="bg1"/>
              </a:solidFill>
              <a:latin typeface="Abadi" panose="020B0604020104020204" pitchFamily="34" charset="0"/>
              <a:cs typeface="Carlito"/>
            </a:rPr>
            <a:t>JSON</a:t>
          </a:r>
          <a:endParaRPr lang="en-001" sz="2000" kern="1200" dirty="0">
            <a:solidFill>
              <a:schemeClr val="bg1"/>
            </a:solidFill>
            <a:latin typeface="Abadi" panose="020B0604020104020204" pitchFamily="34" charset="0"/>
          </a:endParaRPr>
        </a:p>
      </dsp:txBody>
      <dsp:txXfrm>
        <a:off x="2792201" y="145116"/>
        <a:ext cx="2269218" cy="1361531"/>
      </dsp:txXfrm>
    </dsp:sp>
    <dsp:sp modelId="{E7819BCA-ED3E-4854-AB84-ACD4949C13A3}">
      <dsp:nvSpPr>
        <dsp:cNvPr id="0" name=""/>
        <dsp:cNvSpPr/>
      </dsp:nvSpPr>
      <dsp:spPr>
        <a:xfrm>
          <a:off x="2268481" y="2663613"/>
          <a:ext cx="491320" cy="91440"/>
        </a:xfrm>
        <a:custGeom>
          <a:avLst/>
          <a:gdLst/>
          <a:ahLst/>
          <a:cxnLst/>
          <a:rect l="0" t="0" r="0" b="0"/>
          <a:pathLst>
            <a:path>
              <a:moveTo>
                <a:pt x="0" y="45720"/>
              </a:moveTo>
              <a:lnTo>
                <a:pt x="4913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501093" y="2706723"/>
        <a:ext cx="26096" cy="5219"/>
      </dsp:txXfrm>
    </dsp:sp>
    <dsp:sp modelId="{426FF632-DAA6-44A5-A74E-33BCBB452F92}">
      <dsp:nvSpPr>
        <dsp:cNvPr id="0" name=""/>
        <dsp:cNvSpPr/>
      </dsp:nvSpPr>
      <dsp:spPr>
        <a:xfrm>
          <a:off x="1062" y="2028567"/>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spc="-5" dirty="0">
              <a:solidFill>
                <a:schemeClr val="bg1"/>
              </a:solidFill>
              <a:latin typeface="Abadi" panose="020B0604020104020204" pitchFamily="34" charset="0"/>
              <a:cs typeface="Carlito"/>
            </a:rPr>
            <a:t>Filter </a:t>
          </a:r>
          <a:r>
            <a:rPr lang="en-US" sz="2000" kern="1200" spc="-10" dirty="0">
              <a:solidFill>
                <a:schemeClr val="bg1"/>
              </a:solidFill>
              <a:latin typeface="Abadi" panose="020B0604020104020204" pitchFamily="34" charset="0"/>
              <a:cs typeface="Carlito"/>
            </a:rPr>
            <a:t>data to</a:t>
          </a:r>
          <a:r>
            <a:rPr lang="en-US" sz="2000" kern="1200" spc="-204" dirty="0">
              <a:solidFill>
                <a:schemeClr val="bg1"/>
              </a:solidFill>
              <a:latin typeface="Abadi" panose="020B0604020104020204" pitchFamily="34" charset="0"/>
              <a:cs typeface="Carlito"/>
            </a:rPr>
            <a:t> </a:t>
          </a:r>
          <a:r>
            <a:rPr lang="en-US" sz="2000" kern="1200" spc="-5" dirty="0">
              <a:solidFill>
                <a:schemeClr val="bg1"/>
              </a:solidFill>
              <a:latin typeface="Abadi" panose="020B0604020104020204" pitchFamily="34" charset="0"/>
              <a:cs typeface="Carlito"/>
            </a:rPr>
            <a:t>only  </a:t>
          </a:r>
          <a:r>
            <a:rPr lang="en-US" sz="2000" kern="1200" dirty="0">
              <a:solidFill>
                <a:schemeClr val="bg1"/>
              </a:solidFill>
              <a:latin typeface="Abadi" panose="020B0604020104020204" pitchFamily="34" charset="0"/>
              <a:cs typeface="Carlito"/>
            </a:rPr>
            <a:t>include </a:t>
          </a:r>
          <a:r>
            <a:rPr lang="en-US" sz="2000" kern="1200" spc="-20" dirty="0">
              <a:solidFill>
                <a:schemeClr val="bg1"/>
              </a:solidFill>
              <a:latin typeface="Abadi" panose="020B0604020104020204" pitchFamily="34" charset="0"/>
              <a:cs typeface="Carlito"/>
            </a:rPr>
            <a:t>Falcon </a:t>
          </a:r>
          <a:r>
            <a:rPr lang="en-US" sz="2000" kern="1200" dirty="0">
              <a:solidFill>
                <a:schemeClr val="bg1"/>
              </a:solidFill>
              <a:latin typeface="Abadi" panose="020B0604020104020204" pitchFamily="34" charset="0"/>
              <a:cs typeface="Carlito"/>
            </a:rPr>
            <a:t>9  launches</a:t>
          </a:r>
          <a:endParaRPr lang="en-001" sz="2000" kern="1200" dirty="0">
            <a:solidFill>
              <a:schemeClr val="bg1"/>
            </a:solidFill>
            <a:latin typeface="Abadi" panose="020B0604020104020204" pitchFamily="34" charset="0"/>
          </a:endParaRPr>
        </a:p>
      </dsp:txBody>
      <dsp:txXfrm>
        <a:off x="1062" y="2028567"/>
        <a:ext cx="2269218" cy="1361531"/>
      </dsp:txXfrm>
    </dsp:sp>
    <dsp:sp modelId="{BC333821-9640-4607-B7D8-82379636D858}">
      <dsp:nvSpPr>
        <dsp:cNvPr id="0" name=""/>
        <dsp:cNvSpPr/>
      </dsp:nvSpPr>
      <dsp:spPr>
        <a:xfrm>
          <a:off x="1135672" y="3388299"/>
          <a:ext cx="2791138" cy="491320"/>
        </a:xfrm>
        <a:custGeom>
          <a:avLst/>
          <a:gdLst/>
          <a:ahLst/>
          <a:cxnLst/>
          <a:rect l="0" t="0" r="0" b="0"/>
          <a:pathLst>
            <a:path>
              <a:moveTo>
                <a:pt x="2791138" y="0"/>
              </a:moveTo>
              <a:lnTo>
                <a:pt x="2791138" y="262760"/>
              </a:lnTo>
              <a:lnTo>
                <a:pt x="0" y="262760"/>
              </a:lnTo>
              <a:lnTo>
                <a:pt x="0" y="4913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460253" y="3631349"/>
        <a:ext cx="141975" cy="5219"/>
      </dsp:txXfrm>
    </dsp:sp>
    <dsp:sp modelId="{FB714B19-78EB-4E59-ACF1-C2E3B08C4727}">
      <dsp:nvSpPr>
        <dsp:cNvPr id="0" name=""/>
        <dsp:cNvSpPr/>
      </dsp:nvSpPr>
      <dsp:spPr>
        <a:xfrm>
          <a:off x="2792201" y="2028567"/>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badi" panose="020B0604020104020204" pitchFamily="34" charset="0"/>
              <a:cs typeface="Carlito"/>
            </a:rPr>
            <a:t>Dictionary</a:t>
          </a:r>
          <a:r>
            <a:rPr lang="en-US" sz="2000" kern="1200" spc="-95" dirty="0">
              <a:solidFill>
                <a:schemeClr val="bg1"/>
              </a:solidFill>
              <a:latin typeface="Abadi" panose="020B0604020104020204" pitchFamily="34" charset="0"/>
              <a:cs typeface="Carlito"/>
            </a:rPr>
            <a:t> </a:t>
          </a:r>
          <a:r>
            <a:rPr lang="en-US" sz="2000" kern="1200" spc="-25" dirty="0">
              <a:solidFill>
                <a:schemeClr val="bg1"/>
              </a:solidFill>
              <a:latin typeface="Abadi" panose="020B0604020104020204" pitchFamily="34" charset="0"/>
              <a:cs typeface="Carlito"/>
            </a:rPr>
            <a:t>relevant  </a:t>
          </a:r>
          <a:r>
            <a:rPr lang="en-US" sz="2000" kern="1200" spc="-20" dirty="0">
              <a:solidFill>
                <a:schemeClr val="bg1"/>
              </a:solidFill>
              <a:latin typeface="Abadi" panose="020B0604020104020204" pitchFamily="34" charset="0"/>
              <a:cs typeface="Carlito"/>
            </a:rPr>
            <a:t>data</a:t>
          </a:r>
          <a:endParaRPr lang="en-001" sz="2000" kern="1200" dirty="0">
            <a:solidFill>
              <a:schemeClr val="bg1"/>
            </a:solidFill>
            <a:latin typeface="Abadi" panose="020B0604020104020204" pitchFamily="34" charset="0"/>
          </a:endParaRPr>
        </a:p>
      </dsp:txBody>
      <dsp:txXfrm>
        <a:off x="2792201" y="2028567"/>
        <a:ext cx="2269218" cy="1361531"/>
      </dsp:txXfrm>
    </dsp:sp>
    <dsp:sp modelId="{F2479920-2C4D-4CFD-99D1-DA322CFD0C12}">
      <dsp:nvSpPr>
        <dsp:cNvPr id="0" name=""/>
        <dsp:cNvSpPr/>
      </dsp:nvSpPr>
      <dsp:spPr>
        <a:xfrm>
          <a:off x="1062" y="3912019"/>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spc="-20" dirty="0" err="1">
              <a:solidFill>
                <a:schemeClr val="bg1"/>
              </a:solidFill>
              <a:latin typeface="Abadi" panose="020B0604020104020204" pitchFamily="34" charset="0"/>
              <a:cs typeface="Carlito"/>
            </a:rPr>
            <a:t>Imputate</a:t>
          </a:r>
          <a:r>
            <a:rPr lang="en-US" sz="2000" kern="1200" spc="-20" dirty="0">
              <a:solidFill>
                <a:schemeClr val="bg1"/>
              </a:solidFill>
              <a:latin typeface="Abadi" panose="020B0604020104020204" pitchFamily="34" charset="0"/>
              <a:cs typeface="Carlito"/>
            </a:rPr>
            <a:t> </a:t>
          </a:r>
          <a:r>
            <a:rPr lang="en-US" sz="2000" kern="1200" spc="-5" dirty="0">
              <a:solidFill>
                <a:schemeClr val="bg1"/>
              </a:solidFill>
              <a:latin typeface="Abadi" panose="020B0604020104020204" pitchFamily="34" charset="0"/>
              <a:cs typeface="Carlito"/>
            </a:rPr>
            <a:t>missing </a:t>
          </a:r>
          <a:endParaRPr lang="en-001" sz="2000" kern="1200" dirty="0">
            <a:solidFill>
              <a:schemeClr val="bg1"/>
            </a:solidFill>
            <a:latin typeface="Abadi" panose="020B0604020104020204" pitchFamily="34" charset="0"/>
          </a:endParaRPr>
        </a:p>
      </dsp:txBody>
      <dsp:txXfrm>
        <a:off x="1062" y="3912019"/>
        <a:ext cx="2269218" cy="1361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F0171-96DD-4107-A3B0-F2127762CDED}">
      <dsp:nvSpPr>
        <dsp:cNvPr id="0" name=""/>
        <dsp:cNvSpPr/>
      </dsp:nvSpPr>
      <dsp:spPr>
        <a:xfrm>
          <a:off x="2268481" y="780162"/>
          <a:ext cx="491320" cy="91440"/>
        </a:xfrm>
        <a:custGeom>
          <a:avLst/>
          <a:gdLst/>
          <a:ahLst/>
          <a:cxnLst/>
          <a:rect l="0" t="0" r="0" b="0"/>
          <a:pathLst>
            <a:path>
              <a:moveTo>
                <a:pt x="0" y="45720"/>
              </a:moveTo>
              <a:lnTo>
                <a:pt x="4913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501093" y="823272"/>
        <a:ext cx="26096" cy="5219"/>
      </dsp:txXfrm>
    </dsp:sp>
    <dsp:sp modelId="{47A7A7E6-1808-444F-90D2-D808293F5C9E}">
      <dsp:nvSpPr>
        <dsp:cNvPr id="0" name=""/>
        <dsp:cNvSpPr/>
      </dsp:nvSpPr>
      <dsp:spPr>
        <a:xfrm>
          <a:off x="1062" y="145116"/>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25" dirty="0">
              <a:solidFill>
                <a:srgbClr val="FFFFFF"/>
              </a:solidFill>
              <a:latin typeface="Carlito"/>
              <a:cs typeface="Carlito"/>
            </a:rPr>
            <a:t>Request</a:t>
          </a:r>
          <a:r>
            <a:rPr lang="en-US" sz="1900" kern="1200" spc="-114" dirty="0">
              <a:solidFill>
                <a:srgbClr val="FFFFFF"/>
              </a:solidFill>
              <a:latin typeface="Carlito"/>
              <a:cs typeface="Carlito"/>
            </a:rPr>
            <a:t> </a:t>
          </a:r>
          <a:r>
            <a:rPr lang="en-US" sz="1900" kern="1200" spc="-5" dirty="0">
              <a:solidFill>
                <a:srgbClr val="FFFFFF"/>
              </a:solidFill>
              <a:latin typeface="Carlito"/>
              <a:cs typeface="Carlito"/>
            </a:rPr>
            <a:t>Wikipedia </a:t>
          </a:r>
          <a:r>
            <a:rPr lang="en-US" sz="1900" kern="1200" spc="-25" dirty="0">
              <a:solidFill>
                <a:srgbClr val="FFFFFF"/>
              </a:solidFill>
              <a:latin typeface="Carlito"/>
              <a:cs typeface="Carlito"/>
            </a:rPr>
            <a:t>html</a:t>
          </a:r>
          <a:endParaRPr lang="en-001" sz="1900" kern="1200" dirty="0">
            <a:solidFill>
              <a:schemeClr val="tx1">
                <a:lumMod val="85000"/>
                <a:lumOff val="15000"/>
              </a:schemeClr>
            </a:solidFill>
            <a:latin typeface="Abadi" panose="020B0604020104020204" pitchFamily="34" charset="0"/>
          </a:endParaRPr>
        </a:p>
      </dsp:txBody>
      <dsp:txXfrm>
        <a:off x="1062" y="145116"/>
        <a:ext cx="2269218" cy="1361531"/>
      </dsp:txXfrm>
    </dsp:sp>
    <dsp:sp modelId="{89049348-17C0-41A7-AB25-6C36925C155D}">
      <dsp:nvSpPr>
        <dsp:cNvPr id="0" name=""/>
        <dsp:cNvSpPr/>
      </dsp:nvSpPr>
      <dsp:spPr>
        <a:xfrm>
          <a:off x="1135672" y="1504847"/>
          <a:ext cx="2791138" cy="491320"/>
        </a:xfrm>
        <a:custGeom>
          <a:avLst/>
          <a:gdLst/>
          <a:ahLst/>
          <a:cxnLst/>
          <a:rect l="0" t="0" r="0" b="0"/>
          <a:pathLst>
            <a:path>
              <a:moveTo>
                <a:pt x="2791138" y="0"/>
              </a:moveTo>
              <a:lnTo>
                <a:pt x="2791138" y="262760"/>
              </a:lnTo>
              <a:lnTo>
                <a:pt x="0" y="262760"/>
              </a:lnTo>
              <a:lnTo>
                <a:pt x="0" y="4913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460253" y="1747898"/>
        <a:ext cx="141975" cy="5219"/>
      </dsp:txXfrm>
    </dsp:sp>
    <dsp:sp modelId="{6BE38E71-A5B0-419F-9C97-957C1961BF15}">
      <dsp:nvSpPr>
        <dsp:cNvPr id="0" name=""/>
        <dsp:cNvSpPr/>
      </dsp:nvSpPr>
      <dsp:spPr>
        <a:xfrm>
          <a:off x="2792201" y="145116"/>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15" dirty="0" err="1">
              <a:solidFill>
                <a:srgbClr val="FFFFFF"/>
              </a:solidFill>
              <a:latin typeface="Carlito"/>
              <a:cs typeface="Carlito"/>
            </a:rPr>
            <a:t>BeautifulSoup</a:t>
          </a:r>
          <a:r>
            <a:rPr lang="en-US" sz="1900" kern="1200" spc="-15" dirty="0">
              <a:solidFill>
                <a:srgbClr val="FFFFFF"/>
              </a:solidFill>
              <a:latin typeface="Carlito"/>
              <a:cs typeface="Carlito"/>
            </a:rPr>
            <a:t> </a:t>
          </a:r>
          <a:r>
            <a:rPr lang="en-US" sz="1900" kern="1200" spc="-20" dirty="0">
              <a:solidFill>
                <a:srgbClr val="FFFFFF"/>
              </a:solidFill>
              <a:latin typeface="Carlito"/>
              <a:cs typeface="Carlito"/>
            </a:rPr>
            <a:t>html5lib</a:t>
          </a:r>
          <a:r>
            <a:rPr lang="en-US" sz="1900" kern="1200" spc="-105" dirty="0">
              <a:solidFill>
                <a:srgbClr val="FFFFFF"/>
              </a:solidFill>
              <a:latin typeface="Carlito"/>
              <a:cs typeface="Carlito"/>
            </a:rPr>
            <a:t> </a:t>
          </a:r>
          <a:r>
            <a:rPr lang="en-US" sz="1900" kern="1200" spc="-35" dirty="0">
              <a:solidFill>
                <a:srgbClr val="FFFFFF"/>
              </a:solidFill>
              <a:latin typeface="Carlito"/>
              <a:cs typeface="Carlito"/>
            </a:rPr>
            <a:t>Parser</a:t>
          </a:r>
          <a:endParaRPr lang="en-001" sz="1900" kern="1200" dirty="0">
            <a:solidFill>
              <a:schemeClr val="tx1">
                <a:lumMod val="85000"/>
                <a:lumOff val="15000"/>
              </a:schemeClr>
            </a:solidFill>
            <a:latin typeface="Abadi" panose="020B0604020104020204" pitchFamily="34" charset="0"/>
          </a:endParaRPr>
        </a:p>
      </dsp:txBody>
      <dsp:txXfrm>
        <a:off x="2792201" y="145116"/>
        <a:ext cx="2269218" cy="1361531"/>
      </dsp:txXfrm>
    </dsp:sp>
    <dsp:sp modelId="{E7819BCA-ED3E-4854-AB84-ACD4949C13A3}">
      <dsp:nvSpPr>
        <dsp:cNvPr id="0" name=""/>
        <dsp:cNvSpPr/>
      </dsp:nvSpPr>
      <dsp:spPr>
        <a:xfrm>
          <a:off x="2268481" y="2663613"/>
          <a:ext cx="491320" cy="91440"/>
        </a:xfrm>
        <a:custGeom>
          <a:avLst/>
          <a:gdLst/>
          <a:ahLst/>
          <a:cxnLst/>
          <a:rect l="0" t="0" r="0" b="0"/>
          <a:pathLst>
            <a:path>
              <a:moveTo>
                <a:pt x="0" y="45720"/>
              </a:moveTo>
              <a:lnTo>
                <a:pt x="4913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501093" y="2706723"/>
        <a:ext cx="26096" cy="5219"/>
      </dsp:txXfrm>
    </dsp:sp>
    <dsp:sp modelId="{426FF632-DAA6-44A5-A74E-33BCBB452F92}">
      <dsp:nvSpPr>
        <dsp:cNvPr id="0" name=""/>
        <dsp:cNvSpPr/>
      </dsp:nvSpPr>
      <dsp:spPr>
        <a:xfrm>
          <a:off x="1062" y="2028567"/>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15" dirty="0">
              <a:solidFill>
                <a:srgbClr val="FFFFFF"/>
              </a:solidFill>
              <a:latin typeface="Carlito"/>
              <a:cs typeface="Carlito"/>
            </a:rPr>
            <a:t>Find </a:t>
          </a:r>
          <a:r>
            <a:rPr lang="en-US" sz="1900" kern="1200" spc="-5" dirty="0">
              <a:solidFill>
                <a:srgbClr val="FFFFFF"/>
              </a:solidFill>
              <a:latin typeface="Carlito"/>
              <a:cs typeface="Carlito"/>
            </a:rPr>
            <a:t>launch</a:t>
          </a:r>
          <a:r>
            <a:rPr lang="en-US" sz="1900" kern="1200" spc="-145" dirty="0">
              <a:solidFill>
                <a:srgbClr val="FFFFFF"/>
              </a:solidFill>
              <a:latin typeface="Carlito"/>
              <a:cs typeface="Carlito"/>
            </a:rPr>
            <a:t> </a:t>
          </a:r>
          <a:r>
            <a:rPr lang="en-US" sz="1900" kern="1200" spc="-40" dirty="0">
              <a:solidFill>
                <a:srgbClr val="FFFFFF"/>
              </a:solidFill>
              <a:latin typeface="Carlito"/>
              <a:cs typeface="Carlito"/>
            </a:rPr>
            <a:t>info  </a:t>
          </a:r>
          <a:r>
            <a:rPr lang="en-US" sz="1900" kern="1200" spc="-25" dirty="0">
              <a:solidFill>
                <a:srgbClr val="FFFFFF"/>
              </a:solidFill>
              <a:latin typeface="Carlito"/>
              <a:cs typeface="Carlito"/>
            </a:rPr>
            <a:t>html</a:t>
          </a:r>
          <a:r>
            <a:rPr lang="en-US" sz="1900" kern="1200" spc="-70" dirty="0">
              <a:solidFill>
                <a:srgbClr val="FFFFFF"/>
              </a:solidFill>
              <a:latin typeface="Carlito"/>
              <a:cs typeface="Carlito"/>
            </a:rPr>
            <a:t> </a:t>
          </a:r>
          <a:r>
            <a:rPr lang="en-US" sz="1900" kern="1200" spc="-20" dirty="0">
              <a:solidFill>
                <a:srgbClr val="FFFFFF"/>
              </a:solidFill>
              <a:latin typeface="Carlito"/>
              <a:cs typeface="Carlito"/>
            </a:rPr>
            <a:t>table</a:t>
          </a:r>
          <a:endParaRPr lang="en-001" sz="1900" kern="1200" dirty="0">
            <a:solidFill>
              <a:schemeClr val="tx1">
                <a:lumMod val="85000"/>
                <a:lumOff val="15000"/>
              </a:schemeClr>
            </a:solidFill>
            <a:latin typeface="Abadi" panose="020B0604020104020204" pitchFamily="34" charset="0"/>
          </a:endParaRPr>
        </a:p>
      </dsp:txBody>
      <dsp:txXfrm>
        <a:off x="1062" y="2028567"/>
        <a:ext cx="2269218" cy="1361531"/>
      </dsp:txXfrm>
    </dsp:sp>
    <dsp:sp modelId="{BC333821-9640-4607-B7D8-82379636D858}">
      <dsp:nvSpPr>
        <dsp:cNvPr id="0" name=""/>
        <dsp:cNvSpPr/>
      </dsp:nvSpPr>
      <dsp:spPr>
        <a:xfrm>
          <a:off x="1135672" y="3388299"/>
          <a:ext cx="2791138" cy="491320"/>
        </a:xfrm>
        <a:custGeom>
          <a:avLst/>
          <a:gdLst/>
          <a:ahLst/>
          <a:cxnLst/>
          <a:rect l="0" t="0" r="0" b="0"/>
          <a:pathLst>
            <a:path>
              <a:moveTo>
                <a:pt x="2791138" y="0"/>
              </a:moveTo>
              <a:lnTo>
                <a:pt x="2791138" y="262760"/>
              </a:lnTo>
              <a:lnTo>
                <a:pt x="0" y="262760"/>
              </a:lnTo>
              <a:lnTo>
                <a:pt x="0" y="4913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460253" y="3631349"/>
        <a:ext cx="141975" cy="5219"/>
      </dsp:txXfrm>
    </dsp:sp>
    <dsp:sp modelId="{FB714B19-78EB-4E59-ACF1-C2E3B08C4727}">
      <dsp:nvSpPr>
        <dsp:cNvPr id="0" name=""/>
        <dsp:cNvSpPr/>
      </dsp:nvSpPr>
      <dsp:spPr>
        <a:xfrm>
          <a:off x="2792201" y="2028567"/>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20" dirty="0">
              <a:solidFill>
                <a:srgbClr val="FFFFFF"/>
              </a:solidFill>
              <a:latin typeface="Carlito"/>
              <a:cs typeface="Carlito"/>
            </a:rPr>
            <a:t>Cast </a:t>
          </a:r>
          <a:r>
            <a:rPr lang="en-US" sz="1900" kern="1200" spc="-5" dirty="0">
              <a:solidFill>
                <a:srgbClr val="FFFFFF"/>
              </a:solidFill>
              <a:latin typeface="Carlito"/>
              <a:cs typeface="Carlito"/>
            </a:rPr>
            <a:t>dictionary</a:t>
          </a:r>
          <a:r>
            <a:rPr lang="en-US" sz="1900" kern="1200" spc="-135" dirty="0">
              <a:solidFill>
                <a:srgbClr val="FFFFFF"/>
              </a:solidFill>
              <a:latin typeface="Carlito"/>
              <a:cs typeface="Carlito"/>
            </a:rPr>
            <a:t> </a:t>
          </a:r>
          <a:r>
            <a:rPr lang="en-US" sz="1900" kern="1200" spc="-60" dirty="0">
              <a:solidFill>
                <a:srgbClr val="FFFFFF"/>
              </a:solidFill>
              <a:latin typeface="Carlito"/>
              <a:cs typeface="Carlito"/>
            </a:rPr>
            <a:t>to  </a:t>
          </a:r>
          <a:r>
            <a:rPr lang="en-US" sz="1900" kern="1200" spc="-30" dirty="0" err="1">
              <a:solidFill>
                <a:srgbClr val="FFFFFF"/>
              </a:solidFill>
              <a:latin typeface="Carlito"/>
              <a:cs typeface="Carlito"/>
            </a:rPr>
            <a:t>DataFrame</a:t>
          </a:r>
          <a:endParaRPr lang="en-001" sz="1900" kern="1200" dirty="0">
            <a:solidFill>
              <a:schemeClr val="tx1">
                <a:lumMod val="85000"/>
                <a:lumOff val="15000"/>
              </a:schemeClr>
            </a:solidFill>
            <a:latin typeface="Abadi" panose="020B0604020104020204" pitchFamily="34" charset="0"/>
          </a:endParaRPr>
        </a:p>
      </dsp:txBody>
      <dsp:txXfrm>
        <a:off x="2792201" y="2028567"/>
        <a:ext cx="2269218" cy="1361531"/>
      </dsp:txXfrm>
    </dsp:sp>
    <dsp:sp modelId="{3B6D9DDD-223E-4066-8CCC-5168D1F8B138}">
      <dsp:nvSpPr>
        <dsp:cNvPr id="0" name=""/>
        <dsp:cNvSpPr/>
      </dsp:nvSpPr>
      <dsp:spPr>
        <a:xfrm>
          <a:off x="2268481" y="4547064"/>
          <a:ext cx="491320" cy="91440"/>
        </a:xfrm>
        <a:custGeom>
          <a:avLst/>
          <a:gdLst/>
          <a:ahLst/>
          <a:cxnLst/>
          <a:rect l="0" t="0" r="0" b="0"/>
          <a:pathLst>
            <a:path>
              <a:moveTo>
                <a:pt x="0" y="45720"/>
              </a:moveTo>
              <a:lnTo>
                <a:pt x="49132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501093" y="4590175"/>
        <a:ext cx="26096" cy="5219"/>
      </dsp:txXfrm>
    </dsp:sp>
    <dsp:sp modelId="{F2479920-2C4D-4CFD-99D1-DA322CFD0C12}">
      <dsp:nvSpPr>
        <dsp:cNvPr id="0" name=""/>
        <dsp:cNvSpPr/>
      </dsp:nvSpPr>
      <dsp:spPr>
        <a:xfrm>
          <a:off x="1062" y="3912019"/>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45" dirty="0">
              <a:solidFill>
                <a:srgbClr val="FFFFFF"/>
              </a:solidFill>
              <a:latin typeface="Carlito"/>
              <a:cs typeface="Carlito"/>
            </a:rPr>
            <a:t>Iterate</a:t>
          </a:r>
          <a:r>
            <a:rPr lang="en-US" sz="1900" kern="1200" spc="-135" dirty="0">
              <a:solidFill>
                <a:srgbClr val="FFFFFF"/>
              </a:solidFill>
              <a:latin typeface="Carlito"/>
              <a:cs typeface="Carlito"/>
            </a:rPr>
            <a:t> </a:t>
          </a:r>
          <a:r>
            <a:rPr lang="en-US" sz="1900" kern="1200" spc="-20" dirty="0">
              <a:solidFill>
                <a:srgbClr val="FFFFFF"/>
              </a:solidFill>
              <a:latin typeface="Carlito"/>
              <a:cs typeface="Carlito"/>
            </a:rPr>
            <a:t>through  table </a:t>
          </a:r>
          <a:r>
            <a:rPr lang="en-US" sz="1900" kern="1200" spc="-5" dirty="0">
              <a:solidFill>
                <a:srgbClr val="FFFFFF"/>
              </a:solidFill>
              <a:latin typeface="Carlito"/>
              <a:cs typeface="Carlito"/>
            </a:rPr>
            <a:t>cells </a:t>
          </a:r>
          <a:r>
            <a:rPr lang="en-US" sz="1900" kern="1200" spc="-30" dirty="0">
              <a:solidFill>
                <a:srgbClr val="FFFFFF"/>
              </a:solidFill>
              <a:latin typeface="Carlito"/>
              <a:cs typeface="Carlito"/>
            </a:rPr>
            <a:t>to  extract </a:t>
          </a:r>
          <a:r>
            <a:rPr lang="en-US" sz="1900" kern="1200" spc="-35" dirty="0">
              <a:solidFill>
                <a:srgbClr val="FFFFFF"/>
              </a:solidFill>
              <a:latin typeface="Carlito"/>
              <a:cs typeface="Carlito"/>
            </a:rPr>
            <a:t>data </a:t>
          </a:r>
          <a:r>
            <a:rPr lang="en-US" sz="1900" kern="1200" spc="-30" dirty="0">
              <a:solidFill>
                <a:srgbClr val="FFFFFF"/>
              </a:solidFill>
              <a:latin typeface="Carlito"/>
              <a:cs typeface="Carlito"/>
            </a:rPr>
            <a:t>to  </a:t>
          </a:r>
          <a:r>
            <a:rPr lang="en-US" sz="1900" kern="1200" spc="-10" dirty="0">
              <a:solidFill>
                <a:srgbClr val="FFFFFF"/>
              </a:solidFill>
              <a:latin typeface="Carlito"/>
              <a:cs typeface="Carlito"/>
            </a:rPr>
            <a:t>dictionary</a:t>
          </a:r>
          <a:endParaRPr lang="en-001" sz="1900" kern="1200" dirty="0">
            <a:solidFill>
              <a:schemeClr val="tx1">
                <a:lumMod val="85000"/>
                <a:lumOff val="15000"/>
              </a:schemeClr>
            </a:solidFill>
            <a:latin typeface="Abadi" panose="020B0604020104020204" pitchFamily="34" charset="0"/>
          </a:endParaRPr>
        </a:p>
      </dsp:txBody>
      <dsp:txXfrm>
        <a:off x="1062" y="3912019"/>
        <a:ext cx="2269218" cy="1361531"/>
      </dsp:txXfrm>
    </dsp:sp>
    <dsp:sp modelId="{99442142-7D60-4CE5-BD2B-E09DC10D09B7}">
      <dsp:nvSpPr>
        <dsp:cNvPr id="0" name=""/>
        <dsp:cNvSpPr/>
      </dsp:nvSpPr>
      <dsp:spPr>
        <a:xfrm>
          <a:off x="2792201" y="3912019"/>
          <a:ext cx="2269218" cy="13615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spc="-40">
              <a:solidFill>
                <a:srgbClr val="FFFFFF"/>
              </a:solidFill>
              <a:latin typeface="Carlito"/>
              <a:cs typeface="Carlito"/>
            </a:rPr>
            <a:t>Create</a:t>
          </a:r>
          <a:r>
            <a:rPr lang="en-US" sz="1900" kern="1200" spc="-70">
              <a:solidFill>
                <a:srgbClr val="FFFFFF"/>
              </a:solidFill>
              <a:latin typeface="Carlito"/>
              <a:cs typeface="Carlito"/>
            </a:rPr>
            <a:t> </a:t>
          </a:r>
          <a:r>
            <a:rPr lang="en-US" sz="1900" kern="1200" spc="-10">
              <a:solidFill>
                <a:srgbClr val="FFFFFF"/>
              </a:solidFill>
              <a:latin typeface="Carlito"/>
              <a:cs typeface="Carlito"/>
            </a:rPr>
            <a:t>dictionary</a:t>
          </a:r>
          <a:endParaRPr lang="en-001" sz="1900" kern="1200" dirty="0">
            <a:solidFill>
              <a:schemeClr val="tx1">
                <a:lumMod val="85000"/>
                <a:lumOff val="15000"/>
              </a:schemeClr>
            </a:solidFill>
            <a:latin typeface="Abadi" panose="020B0604020104020204" pitchFamily="34" charset="0"/>
          </a:endParaRPr>
        </a:p>
      </dsp:txBody>
      <dsp:txXfrm>
        <a:off x="2792201" y="3912019"/>
        <a:ext cx="2269218" cy="1361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F0171-96DD-4107-A3B0-F2127762CDED}">
      <dsp:nvSpPr>
        <dsp:cNvPr id="0" name=""/>
        <dsp:cNvSpPr/>
      </dsp:nvSpPr>
      <dsp:spPr>
        <a:xfrm>
          <a:off x="1944011" y="1052869"/>
          <a:ext cx="415750" cy="91440"/>
        </a:xfrm>
        <a:custGeom>
          <a:avLst/>
          <a:gdLst/>
          <a:ahLst/>
          <a:cxnLst/>
          <a:rect l="0" t="0" r="0" b="0"/>
          <a:pathLst>
            <a:path>
              <a:moveTo>
                <a:pt x="0" y="45720"/>
              </a:moveTo>
              <a:lnTo>
                <a:pt x="41575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140727" y="1096357"/>
        <a:ext cx="22317" cy="4463"/>
      </dsp:txXfrm>
    </dsp:sp>
    <dsp:sp modelId="{47A7A7E6-1808-444F-90D2-D808293F5C9E}">
      <dsp:nvSpPr>
        <dsp:cNvPr id="0" name=""/>
        <dsp:cNvSpPr/>
      </dsp:nvSpPr>
      <dsp:spPr>
        <a:xfrm>
          <a:off x="5155" y="516392"/>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5" dirty="0">
              <a:solidFill>
                <a:srgbClr val="FFFFFF"/>
              </a:solidFill>
              <a:latin typeface="Carlito"/>
              <a:cs typeface="Carlito"/>
            </a:rPr>
            <a:t>Split </a:t>
          </a:r>
          <a:r>
            <a:rPr lang="en-US" sz="1600" kern="1200" dirty="0">
              <a:solidFill>
                <a:srgbClr val="FFFFFF"/>
              </a:solidFill>
              <a:latin typeface="Carlito"/>
              <a:cs typeface="Carlito"/>
            </a:rPr>
            <a:t>label</a:t>
          </a:r>
          <a:r>
            <a:rPr lang="en-US" sz="1600" kern="1200" spc="-195" dirty="0">
              <a:solidFill>
                <a:srgbClr val="FFFFFF"/>
              </a:solidFill>
              <a:latin typeface="Carlito"/>
              <a:cs typeface="Carlito"/>
            </a:rPr>
            <a:t> </a:t>
          </a:r>
          <a:r>
            <a:rPr lang="en-US" sz="1600" kern="1200" spc="-5" dirty="0">
              <a:solidFill>
                <a:srgbClr val="FFFFFF"/>
              </a:solidFill>
              <a:latin typeface="Carlito"/>
              <a:cs typeface="Carlito"/>
            </a:rPr>
            <a:t>column </a:t>
          </a:r>
          <a:r>
            <a:rPr lang="en-US" sz="1600" kern="1200" dirty="0">
              <a:solidFill>
                <a:srgbClr val="FFFFFF"/>
              </a:solidFill>
              <a:latin typeface="Carlito"/>
              <a:cs typeface="Carlito"/>
            </a:rPr>
            <a:t>‘Class’ </a:t>
          </a:r>
          <a:r>
            <a:rPr lang="en-US" sz="1600" kern="1200" spc="-15" dirty="0">
              <a:solidFill>
                <a:srgbClr val="FFFFFF"/>
              </a:solidFill>
              <a:latin typeface="Carlito"/>
              <a:cs typeface="Carlito"/>
            </a:rPr>
            <a:t>from</a:t>
          </a:r>
          <a:r>
            <a:rPr lang="en-US" sz="1600" kern="1200" spc="-200" dirty="0">
              <a:solidFill>
                <a:srgbClr val="FFFFFF"/>
              </a:solidFill>
              <a:latin typeface="Carlito"/>
              <a:cs typeface="Carlito"/>
            </a:rPr>
            <a:t> </a:t>
          </a:r>
          <a:r>
            <a:rPr lang="en-US" sz="1600" kern="1200" spc="-15" dirty="0">
              <a:solidFill>
                <a:srgbClr val="FFFFFF"/>
              </a:solidFill>
              <a:latin typeface="Carlito"/>
              <a:cs typeface="Carlito"/>
            </a:rPr>
            <a:t>dataset</a:t>
          </a:r>
          <a:endParaRPr lang="en-001" sz="1600" kern="1200" dirty="0">
            <a:solidFill>
              <a:schemeClr val="tx1">
                <a:lumMod val="85000"/>
                <a:lumOff val="15000"/>
              </a:schemeClr>
            </a:solidFill>
            <a:latin typeface="Abadi" panose="020B0604020104020204" pitchFamily="34" charset="0"/>
          </a:endParaRPr>
        </a:p>
      </dsp:txBody>
      <dsp:txXfrm>
        <a:off x="5155" y="516392"/>
        <a:ext cx="1940655" cy="1164393"/>
      </dsp:txXfrm>
    </dsp:sp>
    <dsp:sp modelId="{89049348-17C0-41A7-AB25-6C36925C155D}">
      <dsp:nvSpPr>
        <dsp:cNvPr id="0" name=""/>
        <dsp:cNvSpPr/>
      </dsp:nvSpPr>
      <dsp:spPr>
        <a:xfrm>
          <a:off x="4331017" y="1052869"/>
          <a:ext cx="415750" cy="91440"/>
        </a:xfrm>
        <a:custGeom>
          <a:avLst/>
          <a:gdLst/>
          <a:ahLst/>
          <a:cxnLst/>
          <a:rect l="0" t="0" r="0" b="0"/>
          <a:pathLst>
            <a:path>
              <a:moveTo>
                <a:pt x="0" y="45720"/>
              </a:moveTo>
              <a:lnTo>
                <a:pt x="41575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4527734" y="1096357"/>
        <a:ext cx="22317" cy="4463"/>
      </dsp:txXfrm>
    </dsp:sp>
    <dsp:sp modelId="{6BE38E71-A5B0-419F-9C97-957C1961BF15}">
      <dsp:nvSpPr>
        <dsp:cNvPr id="0" name=""/>
        <dsp:cNvSpPr/>
      </dsp:nvSpPr>
      <dsp:spPr>
        <a:xfrm>
          <a:off x="2392162" y="516392"/>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5" dirty="0">
              <a:solidFill>
                <a:srgbClr val="FFFFFF"/>
              </a:solidFill>
              <a:latin typeface="Carlito"/>
              <a:cs typeface="Carlito"/>
            </a:rPr>
            <a:t>Fit </a:t>
          </a:r>
          <a:r>
            <a:rPr lang="en-US" sz="1600" kern="1200" dirty="0">
              <a:solidFill>
                <a:srgbClr val="FFFFFF"/>
              </a:solidFill>
              <a:latin typeface="Carlito"/>
              <a:cs typeface="Carlito"/>
            </a:rPr>
            <a:t>and</a:t>
          </a:r>
          <a:r>
            <a:rPr lang="en-US" sz="1600" kern="1200" spc="-170" dirty="0">
              <a:solidFill>
                <a:srgbClr val="FFFFFF"/>
              </a:solidFill>
              <a:latin typeface="Carlito"/>
              <a:cs typeface="Carlito"/>
            </a:rPr>
            <a:t> </a:t>
          </a:r>
          <a:r>
            <a:rPr lang="en-US" sz="1600" kern="1200" spc="-45" dirty="0">
              <a:solidFill>
                <a:srgbClr val="FFFFFF"/>
              </a:solidFill>
              <a:latin typeface="Carlito"/>
              <a:cs typeface="Carlito"/>
            </a:rPr>
            <a:t>Transform </a:t>
          </a:r>
          <a:r>
            <a:rPr lang="en-US" sz="1600" kern="1200" spc="-15" dirty="0">
              <a:solidFill>
                <a:srgbClr val="FFFFFF"/>
              </a:solidFill>
              <a:latin typeface="Carlito"/>
              <a:cs typeface="Carlito"/>
            </a:rPr>
            <a:t>Features</a:t>
          </a:r>
          <a:r>
            <a:rPr lang="en-US" sz="1600" kern="1200" spc="-135" dirty="0">
              <a:solidFill>
                <a:srgbClr val="FFFFFF"/>
              </a:solidFill>
              <a:latin typeface="Carlito"/>
              <a:cs typeface="Carlito"/>
            </a:rPr>
            <a:t> </a:t>
          </a:r>
          <a:r>
            <a:rPr lang="en-US" sz="1600" kern="1200" dirty="0">
              <a:solidFill>
                <a:srgbClr val="FFFFFF"/>
              </a:solidFill>
              <a:latin typeface="Carlito"/>
              <a:cs typeface="Carlito"/>
            </a:rPr>
            <a:t>using </a:t>
          </a:r>
          <a:r>
            <a:rPr lang="en-US" sz="1600" kern="1200" spc="-10" dirty="0">
              <a:solidFill>
                <a:srgbClr val="FFFFFF"/>
              </a:solidFill>
              <a:latin typeface="Carlito"/>
              <a:cs typeface="Carlito"/>
            </a:rPr>
            <a:t>Standard</a:t>
          </a:r>
          <a:r>
            <a:rPr lang="en-US" sz="1600" kern="1200" spc="-200" dirty="0">
              <a:solidFill>
                <a:srgbClr val="FFFFFF"/>
              </a:solidFill>
              <a:latin typeface="Carlito"/>
              <a:cs typeface="Carlito"/>
            </a:rPr>
            <a:t> </a:t>
          </a:r>
          <a:r>
            <a:rPr lang="en-US" sz="1600" kern="1200" spc="-5" dirty="0">
              <a:solidFill>
                <a:srgbClr val="FFFFFF"/>
              </a:solidFill>
              <a:latin typeface="Carlito"/>
              <a:cs typeface="Carlito"/>
            </a:rPr>
            <a:t>Scaler</a:t>
          </a:r>
          <a:endParaRPr lang="en-001" sz="1600" kern="1200" dirty="0">
            <a:solidFill>
              <a:schemeClr val="tx1">
                <a:lumMod val="85000"/>
                <a:lumOff val="15000"/>
              </a:schemeClr>
            </a:solidFill>
            <a:latin typeface="Abadi" panose="020B0604020104020204" pitchFamily="34" charset="0"/>
          </a:endParaRPr>
        </a:p>
      </dsp:txBody>
      <dsp:txXfrm>
        <a:off x="2392162" y="516392"/>
        <a:ext cx="1940655" cy="1164393"/>
      </dsp:txXfrm>
    </dsp:sp>
    <dsp:sp modelId="{E7819BCA-ED3E-4854-AB84-ACD4949C13A3}">
      <dsp:nvSpPr>
        <dsp:cNvPr id="0" name=""/>
        <dsp:cNvSpPr/>
      </dsp:nvSpPr>
      <dsp:spPr>
        <a:xfrm>
          <a:off x="975483" y="1678985"/>
          <a:ext cx="4774013" cy="415750"/>
        </a:xfrm>
        <a:custGeom>
          <a:avLst/>
          <a:gdLst/>
          <a:ahLst/>
          <a:cxnLst/>
          <a:rect l="0" t="0" r="0" b="0"/>
          <a:pathLst>
            <a:path>
              <a:moveTo>
                <a:pt x="4774013" y="0"/>
              </a:moveTo>
              <a:lnTo>
                <a:pt x="4774013" y="224975"/>
              </a:lnTo>
              <a:lnTo>
                <a:pt x="0" y="224975"/>
              </a:lnTo>
              <a:lnTo>
                <a:pt x="0" y="41575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3242619" y="1884629"/>
        <a:ext cx="239741" cy="4463"/>
      </dsp:txXfrm>
    </dsp:sp>
    <dsp:sp modelId="{426FF632-DAA6-44A5-A74E-33BCBB452F92}">
      <dsp:nvSpPr>
        <dsp:cNvPr id="0" name=""/>
        <dsp:cNvSpPr/>
      </dsp:nvSpPr>
      <dsp:spPr>
        <a:xfrm>
          <a:off x="4779168" y="516392"/>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30" dirty="0" err="1">
              <a:solidFill>
                <a:srgbClr val="FFFFFF"/>
              </a:solidFill>
              <a:latin typeface="Carlito"/>
              <a:cs typeface="Carlito"/>
            </a:rPr>
            <a:t>Train_test_split</a:t>
          </a:r>
          <a:r>
            <a:rPr lang="en-US" sz="1600" kern="1200" spc="-30" dirty="0">
              <a:solidFill>
                <a:srgbClr val="FFFFFF"/>
              </a:solidFill>
              <a:latin typeface="Carlito"/>
              <a:cs typeface="Carlito"/>
            </a:rPr>
            <a:t> data</a:t>
          </a:r>
          <a:endParaRPr lang="en-001" sz="1600" kern="1200" dirty="0">
            <a:solidFill>
              <a:schemeClr val="tx1">
                <a:lumMod val="85000"/>
                <a:lumOff val="15000"/>
              </a:schemeClr>
            </a:solidFill>
            <a:latin typeface="Abadi" panose="020B0604020104020204" pitchFamily="34" charset="0"/>
          </a:endParaRPr>
        </a:p>
      </dsp:txBody>
      <dsp:txXfrm>
        <a:off x="4779168" y="516392"/>
        <a:ext cx="1940655" cy="1164393"/>
      </dsp:txXfrm>
    </dsp:sp>
    <dsp:sp modelId="{BC333821-9640-4607-B7D8-82379636D858}">
      <dsp:nvSpPr>
        <dsp:cNvPr id="0" name=""/>
        <dsp:cNvSpPr/>
      </dsp:nvSpPr>
      <dsp:spPr>
        <a:xfrm>
          <a:off x="1944011" y="2663613"/>
          <a:ext cx="415750" cy="91440"/>
        </a:xfrm>
        <a:custGeom>
          <a:avLst/>
          <a:gdLst/>
          <a:ahLst/>
          <a:cxnLst/>
          <a:rect l="0" t="0" r="0" b="0"/>
          <a:pathLst>
            <a:path>
              <a:moveTo>
                <a:pt x="0" y="45720"/>
              </a:moveTo>
              <a:lnTo>
                <a:pt x="41575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140727" y="2707101"/>
        <a:ext cx="22317" cy="4463"/>
      </dsp:txXfrm>
    </dsp:sp>
    <dsp:sp modelId="{FB714B19-78EB-4E59-ACF1-C2E3B08C4727}">
      <dsp:nvSpPr>
        <dsp:cNvPr id="0" name=""/>
        <dsp:cNvSpPr/>
      </dsp:nvSpPr>
      <dsp:spPr>
        <a:xfrm>
          <a:off x="5155" y="2127136"/>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20" dirty="0">
              <a:solidFill>
                <a:srgbClr val="FFFFFF"/>
              </a:solidFill>
              <a:latin typeface="Carlito"/>
              <a:cs typeface="Carlito"/>
            </a:rPr>
            <a:t>Score </a:t>
          </a:r>
          <a:r>
            <a:rPr lang="en-US" sz="1600" kern="1200" dirty="0">
              <a:solidFill>
                <a:srgbClr val="FFFFFF"/>
              </a:solidFill>
              <a:latin typeface="Carlito"/>
              <a:cs typeface="Carlito"/>
            </a:rPr>
            <a:t>models</a:t>
          </a:r>
          <a:r>
            <a:rPr lang="en-US" sz="1600" kern="1200" spc="-185" dirty="0">
              <a:solidFill>
                <a:srgbClr val="FFFFFF"/>
              </a:solidFill>
              <a:latin typeface="Carlito"/>
              <a:cs typeface="Carlito"/>
            </a:rPr>
            <a:t> </a:t>
          </a:r>
          <a:r>
            <a:rPr lang="en-US" sz="1600" kern="1200" dirty="0">
              <a:solidFill>
                <a:srgbClr val="FFFFFF"/>
              </a:solidFill>
              <a:latin typeface="Carlito"/>
              <a:cs typeface="Carlito"/>
            </a:rPr>
            <a:t>on split </a:t>
          </a:r>
          <a:r>
            <a:rPr lang="en-US" sz="1600" kern="1200" spc="-20" dirty="0">
              <a:solidFill>
                <a:srgbClr val="FFFFFF"/>
              </a:solidFill>
              <a:latin typeface="Carlito"/>
              <a:cs typeface="Carlito"/>
            </a:rPr>
            <a:t>test</a:t>
          </a:r>
          <a:r>
            <a:rPr lang="en-US" sz="1600" kern="1200" spc="-190" dirty="0">
              <a:solidFill>
                <a:srgbClr val="FFFFFF"/>
              </a:solidFill>
              <a:latin typeface="Carlito"/>
              <a:cs typeface="Carlito"/>
            </a:rPr>
            <a:t> </a:t>
          </a:r>
          <a:r>
            <a:rPr lang="en-US" sz="1600" kern="1200" spc="-5" dirty="0">
              <a:solidFill>
                <a:srgbClr val="FFFFFF"/>
              </a:solidFill>
              <a:latin typeface="Carlito"/>
              <a:cs typeface="Carlito"/>
            </a:rPr>
            <a:t>set</a:t>
          </a:r>
          <a:endParaRPr lang="en-001" sz="1600" kern="1200" dirty="0">
            <a:solidFill>
              <a:schemeClr val="tx1">
                <a:lumMod val="85000"/>
                <a:lumOff val="15000"/>
              </a:schemeClr>
            </a:solidFill>
            <a:latin typeface="Abadi" panose="020B0604020104020204" pitchFamily="34" charset="0"/>
          </a:endParaRPr>
        </a:p>
      </dsp:txBody>
      <dsp:txXfrm>
        <a:off x="5155" y="2127136"/>
        <a:ext cx="1940655" cy="1164393"/>
      </dsp:txXfrm>
    </dsp:sp>
    <dsp:sp modelId="{3B6D9DDD-223E-4066-8CCC-5168D1F8B138}">
      <dsp:nvSpPr>
        <dsp:cNvPr id="0" name=""/>
        <dsp:cNvSpPr/>
      </dsp:nvSpPr>
      <dsp:spPr>
        <a:xfrm>
          <a:off x="4331017" y="2663613"/>
          <a:ext cx="415750" cy="91440"/>
        </a:xfrm>
        <a:custGeom>
          <a:avLst/>
          <a:gdLst/>
          <a:ahLst/>
          <a:cxnLst/>
          <a:rect l="0" t="0" r="0" b="0"/>
          <a:pathLst>
            <a:path>
              <a:moveTo>
                <a:pt x="0" y="45720"/>
              </a:moveTo>
              <a:lnTo>
                <a:pt x="41575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4527734" y="2707101"/>
        <a:ext cx="22317" cy="4463"/>
      </dsp:txXfrm>
    </dsp:sp>
    <dsp:sp modelId="{F2479920-2C4D-4CFD-99D1-DA322CFD0C12}">
      <dsp:nvSpPr>
        <dsp:cNvPr id="0" name=""/>
        <dsp:cNvSpPr/>
      </dsp:nvSpPr>
      <dsp:spPr>
        <a:xfrm>
          <a:off x="2392162" y="2127136"/>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Carlito"/>
              <a:cs typeface="Carlito"/>
            </a:rPr>
            <a:t>Use</a:t>
          </a:r>
          <a:r>
            <a:rPr lang="en-US" sz="1600" kern="1200" spc="-100" dirty="0">
              <a:solidFill>
                <a:srgbClr val="FFFFFF"/>
              </a:solidFill>
              <a:latin typeface="Carlito"/>
              <a:cs typeface="Carlito"/>
            </a:rPr>
            <a:t> </a:t>
          </a:r>
          <a:r>
            <a:rPr lang="en-US" sz="1600" kern="1200" spc="-10" dirty="0" err="1">
              <a:solidFill>
                <a:srgbClr val="FFFFFF"/>
              </a:solidFill>
              <a:latin typeface="Carlito"/>
              <a:cs typeface="Carlito"/>
            </a:rPr>
            <a:t>GridSearchCV</a:t>
          </a:r>
          <a:r>
            <a:rPr lang="en-US" sz="1600" kern="1200" spc="-10" dirty="0">
              <a:solidFill>
                <a:srgbClr val="FFFFFF"/>
              </a:solidFill>
              <a:latin typeface="Carlito"/>
              <a:cs typeface="Carlito"/>
            </a:rPr>
            <a:t> </a:t>
          </a:r>
          <a:r>
            <a:rPr lang="en-US" sz="1600" kern="1200" dirty="0">
              <a:solidFill>
                <a:srgbClr val="FFFFFF"/>
              </a:solidFill>
              <a:latin typeface="Carlito"/>
              <a:cs typeface="Carlito"/>
            </a:rPr>
            <a:t>on </a:t>
          </a:r>
          <a:r>
            <a:rPr lang="en-US" sz="1600" kern="1200" dirty="0" err="1">
              <a:solidFill>
                <a:srgbClr val="FFFFFF"/>
              </a:solidFill>
              <a:latin typeface="Carlito"/>
              <a:cs typeface="Carlito"/>
            </a:rPr>
            <a:t>LogReg</a:t>
          </a:r>
          <a:r>
            <a:rPr lang="en-US" sz="1600" kern="1200" dirty="0">
              <a:solidFill>
                <a:srgbClr val="FFFFFF"/>
              </a:solidFill>
              <a:latin typeface="Carlito"/>
              <a:cs typeface="Carlito"/>
            </a:rPr>
            <a:t>,</a:t>
          </a:r>
          <a:r>
            <a:rPr lang="en-US" sz="1600" kern="1200" spc="-200" dirty="0">
              <a:solidFill>
                <a:srgbClr val="FFFFFF"/>
              </a:solidFill>
              <a:latin typeface="Carlito"/>
              <a:cs typeface="Carlito"/>
            </a:rPr>
            <a:t> </a:t>
          </a:r>
          <a:r>
            <a:rPr lang="en-US" sz="1600" kern="1200" spc="-5" dirty="0">
              <a:solidFill>
                <a:srgbClr val="FFFFFF"/>
              </a:solidFill>
              <a:latin typeface="Carlito"/>
              <a:cs typeface="Carlito"/>
            </a:rPr>
            <a:t>SVM, </a:t>
          </a:r>
          <a:r>
            <a:rPr lang="en-US" sz="1600" kern="1200" dirty="0">
              <a:solidFill>
                <a:srgbClr val="FFFFFF"/>
              </a:solidFill>
              <a:latin typeface="Carlito"/>
              <a:cs typeface="Carlito"/>
            </a:rPr>
            <a:t>Decision </a:t>
          </a:r>
          <a:r>
            <a:rPr lang="en-US" sz="1600" kern="1200" spc="-45" dirty="0">
              <a:solidFill>
                <a:srgbClr val="FFFFFF"/>
              </a:solidFill>
              <a:latin typeface="Carlito"/>
              <a:cs typeface="Carlito"/>
            </a:rPr>
            <a:t>Tree,</a:t>
          </a:r>
          <a:r>
            <a:rPr lang="en-US" sz="1600" kern="1200" spc="-235" dirty="0">
              <a:solidFill>
                <a:srgbClr val="FFFFFF"/>
              </a:solidFill>
              <a:latin typeface="Carlito"/>
              <a:cs typeface="Carlito"/>
            </a:rPr>
            <a:t> </a:t>
          </a:r>
          <a:r>
            <a:rPr lang="en-US" sz="1600" kern="1200" dirty="0">
              <a:solidFill>
                <a:srgbClr val="FFFFFF"/>
              </a:solidFill>
              <a:latin typeface="Carlito"/>
              <a:cs typeface="Carlito"/>
            </a:rPr>
            <a:t>and KNN</a:t>
          </a:r>
          <a:r>
            <a:rPr lang="en-US" sz="1600" kern="1200" spc="-145" dirty="0">
              <a:solidFill>
                <a:srgbClr val="FFFFFF"/>
              </a:solidFill>
              <a:latin typeface="Carlito"/>
              <a:cs typeface="Carlito"/>
            </a:rPr>
            <a:t> </a:t>
          </a:r>
          <a:r>
            <a:rPr lang="en-US" sz="1600" kern="1200" dirty="0">
              <a:solidFill>
                <a:srgbClr val="FFFFFF"/>
              </a:solidFill>
              <a:latin typeface="Carlito"/>
              <a:cs typeface="Carlito"/>
            </a:rPr>
            <a:t>models</a:t>
          </a:r>
          <a:endParaRPr lang="en-001" sz="1600" kern="1200" dirty="0">
            <a:solidFill>
              <a:schemeClr val="tx1">
                <a:lumMod val="85000"/>
                <a:lumOff val="15000"/>
              </a:schemeClr>
            </a:solidFill>
            <a:latin typeface="Abadi" panose="020B0604020104020204" pitchFamily="34" charset="0"/>
          </a:endParaRPr>
        </a:p>
      </dsp:txBody>
      <dsp:txXfrm>
        <a:off x="2392162" y="2127136"/>
        <a:ext cx="1940655" cy="1164393"/>
      </dsp:txXfrm>
    </dsp:sp>
    <dsp:sp modelId="{BA928B68-F5BD-4BF6-997A-4745DFBAE01C}">
      <dsp:nvSpPr>
        <dsp:cNvPr id="0" name=""/>
        <dsp:cNvSpPr/>
      </dsp:nvSpPr>
      <dsp:spPr>
        <a:xfrm>
          <a:off x="975483" y="3289730"/>
          <a:ext cx="4774013" cy="415750"/>
        </a:xfrm>
        <a:custGeom>
          <a:avLst/>
          <a:gdLst/>
          <a:ahLst/>
          <a:cxnLst/>
          <a:rect l="0" t="0" r="0" b="0"/>
          <a:pathLst>
            <a:path>
              <a:moveTo>
                <a:pt x="4774013" y="0"/>
              </a:moveTo>
              <a:lnTo>
                <a:pt x="4774013" y="224975"/>
              </a:lnTo>
              <a:lnTo>
                <a:pt x="0" y="224975"/>
              </a:lnTo>
              <a:lnTo>
                <a:pt x="0" y="41575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3242619" y="3495373"/>
        <a:ext cx="239741" cy="4463"/>
      </dsp:txXfrm>
    </dsp:sp>
    <dsp:sp modelId="{99442142-7D60-4CE5-BD2B-E09DC10D09B7}">
      <dsp:nvSpPr>
        <dsp:cNvPr id="0" name=""/>
        <dsp:cNvSpPr/>
      </dsp:nvSpPr>
      <dsp:spPr>
        <a:xfrm>
          <a:off x="4779168" y="2127136"/>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10" dirty="0" err="1">
              <a:solidFill>
                <a:srgbClr val="FFFFFF"/>
              </a:solidFill>
              <a:latin typeface="Carlito"/>
              <a:cs typeface="Carlito"/>
            </a:rPr>
            <a:t>GridSearchCV</a:t>
          </a:r>
          <a:r>
            <a:rPr lang="en-US" sz="1600" kern="1200" spc="-10" dirty="0">
              <a:solidFill>
                <a:srgbClr val="FFFFFF"/>
              </a:solidFill>
              <a:latin typeface="Carlito"/>
              <a:cs typeface="Carlito"/>
            </a:rPr>
            <a:t> </a:t>
          </a:r>
          <a:r>
            <a:rPr lang="en-US" sz="1600" kern="1200" spc="-5" dirty="0">
              <a:solidFill>
                <a:srgbClr val="FFFFFF"/>
              </a:solidFill>
              <a:latin typeface="Carlito"/>
              <a:cs typeface="Carlito"/>
            </a:rPr>
            <a:t>(cv=10) to find  optimal</a:t>
          </a:r>
          <a:r>
            <a:rPr lang="en-US" sz="1600" kern="1200" spc="-155" dirty="0">
              <a:solidFill>
                <a:srgbClr val="FFFFFF"/>
              </a:solidFill>
              <a:latin typeface="Carlito"/>
              <a:cs typeface="Carlito"/>
            </a:rPr>
            <a:t> </a:t>
          </a:r>
          <a:r>
            <a:rPr lang="en-US" sz="1600" kern="1200" spc="-20" dirty="0">
              <a:solidFill>
                <a:srgbClr val="FFFFFF"/>
              </a:solidFill>
              <a:latin typeface="Carlito"/>
              <a:cs typeface="Carlito"/>
            </a:rPr>
            <a:t>parameters</a:t>
          </a:r>
          <a:endParaRPr lang="en-001" sz="1600" kern="1200" dirty="0">
            <a:solidFill>
              <a:schemeClr val="tx1">
                <a:lumMod val="85000"/>
                <a:lumOff val="15000"/>
              </a:schemeClr>
            </a:solidFill>
            <a:latin typeface="Abadi" panose="020B0604020104020204" pitchFamily="34" charset="0"/>
          </a:endParaRPr>
        </a:p>
      </dsp:txBody>
      <dsp:txXfrm>
        <a:off x="4779168" y="2127136"/>
        <a:ext cx="1940655" cy="1164393"/>
      </dsp:txXfrm>
    </dsp:sp>
    <dsp:sp modelId="{B0258380-05C0-4F42-A9E4-96AF24AC6A18}">
      <dsp:nvSpPr>
        <dsp:cNvPr id="0" name=""/>
        <dsp:cNvSpPr/>
      </dsp:nvSpPr>
      <dsp:spPr>
        <a:xfrm>
          <a:off x="1944011" y="4274357"/>
          <a:ext cx="415750" cy="91440"/>
        </a:xfrm>
        <a:custGeom>
          <a:avLst/>
          <a:gdLst/>
          <a:ahLst/>
          <a:cxnLst/>
          <a:rect l="0" t="0" r="0" b="0"/>
          <a:pathLst>
            <a:path>
              <a:moveTo>
                <a:pt x="0" y="45720"/>
              </a:moveTo>
              <a:lnTo>
                <a:pt x="41575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001" sz="500" kern="1200"/>
        </a:p>
      </dsp:txBody>
      <dsp:txXfrm>
        <a:off x="2140727" y="4317846"/>
        <a:ext cx="22317" cy="4463"/>
      </dsp:txXfrm>
    </dsp:sp>
    <dsp:sp modelId="{DD4E205B-52C3-4D8C-8B25-C58DD9DD47E9}">
      <dsp:nvSpPr>
        <dsp:cNvPr id="0" name=""/>
        <dsp:cNvSpPr/>
      </dsp:nvSpPr>
      <dsp:spPr>
        <a:xfrm>
          <a:off x="5155" y="3737881"/>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spc="-5">
              <a:solidFill>
                <a:srgbClr val="FFFFFF"/>
              </a:solidFill>
              <a:latin typeface="Carlito"/>
              <a:cs typeface="Carlito"/>
            </a:rPr>
            <a:t>Confusion</a:t>
          </a:r>
          <a:r>
            <a:rPr lang="en-US" sz="1600" kern="1200" spc="-170">
              <a:solidFill>
                <a:srgbClr val="FFFFFF"/>
              </a:solidFill>
              <a:latin typeface="Carlito"/>
              <a:cs typeface="Carlito"/>
            </a:rPr>
            <a:t> </a:t>
          </a:r>
          <a:r>
            <a:rPr lang="en-US" sz="1600" kern="1200" spc="-5">
              <a:solidFill>
                <a:srgbClr val="FFFFFF"/>
              </a:solidFill>
              <a:latin typeface="Carlito"/>
              <a:cs typeface="Carlito"/>
            </a:rPr>
            <a:t>Matrix </a:t>
          </a:r>
          <a:r>
            <a:rPr lang="en-US" sz="1600" kern="1200" spc="-25">
              <a:solidFill>
                <a:srgbClr val="FFFFFF"/>
              </a:solidFill>
              <a:latin typeface="Carlito"/>
              <a:cs typeface="Carlito"/>
            </a:rPr>
            <a:t>for </a:t>
          </a:r>
          <a:r>
            <a:rPr lang="en-US" sz="1600" kern="1200">
              <a:solidFill>
                <a:srgbClr val="FFFFFF"/>
              </a:solidFill>
              <a:latin typeface="Carlito"/>
              <a:cs typeface="Carlito"/>
            </a:rPr>
            <a:t>all</a:t>
          </a:r>
          <a:r>
            <a:rPr lang="en-US" sz="1600" kern="1200" spc="-165">
              <a:solidFill>
                <a:srgbClr val="FFFFFF"/>
              </a:solidFill>
              <a:latin typeface="Carlito"/>
              <a:cs typeface="Carlito"/>
            </a:rPr>
            <a:t> </a:t>
          </a:r>
          <a:r>
            <a:rPr lang="en-US" sz="1600" kern="1200">
              <a:solidFill>
                <a:srgbClr val="FFFFFF"/>
              </a:solidFill>
              <a:latin typeface="Carlito"/>
              <a:cs typeface="Carlito"/>
            </a:rPr>
            <a:t>models</a:t>
          </a:r>
          <a:endParaRPr lang="en-001" sz="1600" kern="1200" dirty="0">
            <a:latin typeface="Carlito"/>
            <a:cs typeface="Carlito"/>
          </a:endParaRPr>
        </a:p>
      </dsp:txBody>
      <dsp:txXfrm>
        <a:off x="5155" y="3737881"/>
        <a:ext cx="1940655" cy="1164393"/>
      </dsp:txXfrm>
    </dsp:sp>
    <dsp:sp modelId="{81EA5F46-F1B5-4F7D-A86F-878911AA1887}">
      <dsp:nvSpPr>
        <dsp:cNvPr id="0" name=""/>
        <dsp:cNvSpPr/>
      </dsp:nvSpPr>
      <dsp:spPr>
        <a:xfrm>
          <a:off x="2392162" y="3737881"/>
          <a:ext cx="1940655" cy="1164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FFFFFF"/>
              </a:solidFill>
              <a:latin typeface="Carlito"/>
              <a:cs typeface="Carlito"/>
            </a:rPr>
            <a:t>Barplot </a:t>
          </a:r>
          <a:r>
            <a:rPr lang="en-US" sz="1600" kern="1200" spc="-5">
              <a:solidFill>
                <a:srgbClr val="FFFFFF"/>
              </a:solidFill>
              <a:latin typeface="Carlito"/>
              <a:cs typeface="Carlito"/>
            </a:rPr>
            <a:t>to</a:t>
          </a:r>
          <a:r>
            <a:rPr lang="en-US" sz="1600" kern="1200" spc="-155">
              <a:solidFill>
                <a:srgbClr val="FFFFFF"/>
              </a:solidFill>
              <a:latin typeface="Carlito"/>
              <a:cs typeface="Carlito"/>
            </a:rPr>
            <a:t> </a:t>
          </a:r>
          <a:r>
            <a:rPr lang="en-US" sz="1600" kern="1200" spc="-20">
              <a:solidFill>
                <a:srgbClr val="FFFFFF"/>
              </a:solidFill>
              <a:latin typeface="Carlito"/>
              <a:cs typeface="Carlito"/>
            </a:rPr>
            <a:t>compare  </a:t>
          </a:r>
          <a:r>
            <a:rPr lang="en-US" sz="1600" kern="1200" spc="-10">
              <a:solidFill>
                <a:srgbClr val="FFFFFF"/>
              </a:solidFill>
              <a:latin typeface="Carlito"/>
              <a:cs typeface="Carlito"/>
            </a:rPr>
            <a:t>scores </a:t>
          </a:r>
          <a:r>
            <a:rPr lang="en-US" sz="1600" kern="1200">
              <a:solidFill>
                <a:srgbClr val="FFFFFF"/>
              </a:solidFill>
              <a:latin typeface="Carlito"/>
              <a:cs typeface="Carlito"/>
            </a:rPr>
            <a:t>of</a:t>
          </a:r>
          <a:r>
            <a:rPr lang="en-US" sz="1600" kern="1200" spc="-150">
              <a:solidFill>
                <a:srgbClr val="FFFFFF"/>
              </a:solidFill>
              <a:latin typeface="Carlito"/>
              <a:cs typeface="Carlito"/>
            </a:rPr>
            <a:t> </a:t>
          </a:r>
          <a:r>
            <a:rPr lang="en-US" sz="1600" kern="1200">
              <a:solidFill>
                <a:srgbClr val="FFFFFF"/>
              </a:solidFill>
              <a:latin typeface="Carlito"/>
              <a:cs typeface="Carlito"/>
            </a:rPr>
            <a:t>models</a:t>
          </a:r>
          <a:endParaRPr lang="en-001" sz="1600" kern="1200" dirty="0">
            <a:latin typeface="Carlito"/>
            <a:cs typeface="Carlito"/>
          </a:endParaRPr>
        </a:p>
      </dsp:txBody>
      <dsp:txXfrm>
        <a:off x="2392162" y="3737881"/>
        <a:ext cx="1940655" cy="116439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marAdlii/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marAdlii/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marAdlii/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marAdlii/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marAdlii/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OmarAdlii/Applied-Data-Science-Capstone/blob/main/SpaceX_Machine_Learning_Prediction_Part_5.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OmarAdlii/Applied-Data-Science-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OmarAdlii/Applied-Data-Science-Capston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OmarAdlii/Applied-Data-Science-Capston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49426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&lt;Omar Adly </a:t>
            </a:r>
            <a:r>
              <a:rPr lang="en-US" dirty="0" err="1">
                <a:solidFill>
                  <a:schemeClr val="bg2"/>
                </a:solidFill>
                <a:latin typeface="Abadi"/>
                <a:ea typeface="SF Pro" pitchFamily="2" charset="0"/>
                <a:cs typeface="SF Pro" pitchFamily="2" charset="0"/>
              </a:rPr>
              <a:t>AbdElHalim</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&lt;25/11/2023&gt;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b="0" i="0" dirty="0">
                <a:solidFill>
                  <a:schemeClr val="tx1">
                    <a:lumMod val="75000"/>
                    <a:lumOff val="25000"/>
                  </a:schemeClr>
                </a:solidFill>
                <a:effectLst/>
                <a:latin typeface="Abadi" panose="020B0604020104020204" pitchFamily="34" charset="0"/>
              </a:rPr>
              <a:t>Generate a training label for landing outcomes, assigning '1' to successful landings and '0' to failures. The 'Outcome' column encompasses two components: 'Mission Outcome' and 'Landing Location.' Introduce a new training label column named 'class,' with a value of '1' if 'Mission Outcome' is True and '0' otherwise. The value mapping is as follows: True ASDS, True RTLS, and True Ocean are set to '1,' while None </a:t>
            </a:r>
            <a:r>
              <a:rPr lang="en-US" sz="2400" b="0" i="0" dirty="0" err="1">
                <a:solidFill>
                  <a:schemeClr val="tx1">
                    <a:lumMod val="75000"/>
                    <a:lumOff val="25000"/>
                  </a:schemeClr>
                </a:solidFill>
                <a:effectLst/>
                <a:latin typeface="Abadi" panose="020B0604020104020204" pitchFamily="34" charset="0"/>
              </a:rPr>
              <a:t>None</a:t>
            </a:r>
            <a:r>
              <a:rPr lang="en-US" sz="2400" b="0" i="0" dirty="0">
                <a:solidFill>
                  <a:schemeClr val="tx1">
                    <a:lumMod val="75000"/>
                    <a:lumOff val="25000"/>
                  </a:schemeClr>
                </a:solidFill>
                <a:effectLst/>
                <a:latin typeface="Abadi" panose="020B0604020104020204" pitchFamily="34" charset="0"/>
              </a:rPr>
              <a:t>, False ASDS, None ASDS, False Ocean, and False RTLS are set to ‘0’.</a:t>
            </a:r>
          </a:p>
          <a:p>
            <a:r>
              <a:rPr lang="en-US" sz="2400" dirty="0">
                <a:solidFill>
                  <a:schemeClr val="tx1">
                    <a:lumMod val="75000"/>
                    <a:lumOff val="25000"/>
                  </a:schemeClr>
                </a:solidFill>
                <a:latin typeface="Abadi" panose="020B0604020104020204" pitchFamily="34" charset="0"/>
                <a:hlinkClick r:id="rId3"/>
              </a:rPr>
              <a:t>https://github.com/OmarAdlii/Applied-Data-Science-Capstone/blob/main/jupyter-labs-webscraping.ipynb</a:t>
            </a:r>
            <a:endParaRPr lang="en-US" sz="2400" dirty="0">
              <a:solidFill>
                <a:schemeClr val="tx1">
                  <a:lumMod val="75000"/>
                  <a:lumOff val="25000"/>
                </a:schemeClr>
              </a:solidFill>
              <a:latin typeface="Abadi" panose="020B0604020104020204" pitchFamily="34" charset="0"/>
            </a:endParaRPr>
          </a:p>
          <a:p>
            <a:endParaRPr lang="en-US" sz="2400" dirty="0">
              <a:solidFill>
                <a:schemeClr val="tx1">
                  <a:lumMod val="75000"/>
                  <a:lumOff val="25000"/>
                </a:schemeClr>
              </a:solidFill>
              <a:latin typeface="Abadi" panose="020B0604020104020204" pitchFamily="34" charset="0"/>
            </a:endParaRPr>
          </a:p>
          <a:p>
            <a:endParaRPr lang="en-US" sz="2400" dirty="0">
              <a:solidFill>
                <a:schemeClr val="tx1">
                  <a:lumMod val="75000"/>
                  <a:lumOff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lIns="91440" tIns="45720" rIns="91440" bIns="45720" anchor="t"/>
          <a:lstStyle/>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Conducted Exploratory Data Analysis (EDA) on key variables, including Flight Number, Payload Mass, Launch Site, Orbit, Class, and Year.</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Employed a variety of plots, such as Flight Number vs. Payload Mass, Flight Number vs. Launch Site, Payload Mass vs. Launch Site, Orbit vs. Success Rate, Flight Number vs. Orbit, Payload vs Orbit, and Success Yearly Trend. </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Utilized scatter plots, line charts, and bar plots to assess relationships between variables, determining their significance for incorporation into the machine learning model training process.</a:t>
            </a:r>
          </a:p>
          <a:p>
            <a:pPr>
              <a:lnSpc>
                <a:spcPct val="100000"/>
              </a:lnSpc>
              <a:spcBef>
                <a:spcPts val="1400"/>
              </a:spcBef>
            </a:pPr>
            <a:r>
              <a:rPr lang="en-US" sz="2000" dirty="0">
                <a:solidFill>
                  <a:schemeClr val="tx1">
                    <a:lumMod val="65000"/>
                    <a:lumOff val="35000"/>
                  </a:schemeClr>
                </a:solidFill>
                <a:latin typeface="Abadi" panose="020B0604020104020204" pitchFamily="34" charset="0"/>
                <a:hlinkClick r:id="rId3"/>
              </a:rPr>
              <a:t>https://github.com/OmarAdlii/Applied-Data-Science-Capstone/blob/main/jupyter-labs-eda-dataviz.ipynb</a:t>
            </a:r>
            <a:endParaRPr lang="en-US" sz="2000" dirty="0">
              <a:solidFill>
                <a:schemeClr val="tx1">
                  <a:lumMod val="65000"/>
                  <a:lumOff val="3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b="0" i="0" dirty="0">
                <a:solidFill>
                  <a:srgbClr val="0F0F0F"/>
                </a:solidFill>
                <a:effectLst/>
                <a:latin typeface="Abadi" panose="020B0604020104020204" pitchFamily="34" charset="0"/>
              </a:rPr>
              <a:t>Imported the dataset into an IBM DB2 Database and leveraged SQL-Python integration to execute queries for enhanced data analysis.</a:t>
            </a:r>
          </a:p>
          <a:p>
            <a:pPr>
              <a:lnSpc>
                <a:spcPct val="100000"/>
              </a:lnSpc>
              <a:spcBef>
                <a:spcPts val="1400"/>
              </a:spcBef>
            </a:pPr>
            <a:r>
              <a:rPr lang="en-US" sz="2000" b="0" i="0" dirty="0">
                <a:solidFill>
                  <a:srgbClr val="0F0F0F"/>
                </a:solidFill>
                <a:effectLst/>
                <a:latin typeface="Abadi" panose="020B0604020104020204" pitchFamily="34" charset="0"/>
              </a:rPr>
              <a:t> Employed SQL queries to extract insights into the dataset, including information about launch site names, mission outcomes, payload sizes of customers, booster versions, and landing outcomes.</a:t>
            </a:r>
          </a:p>
          <a:p>
            <a:pPr>
              <a:lnSpc>
                <a:spcPct val="100000"/>
              </a:lnSpc>
              <a:spcBef>
                <a:spcPts val="1400"/>
              </a:spcBef>
            </a:pPr>
            <a:r>
              <a:rPr lang="en-US" sz="2000" b="0" i="0" dirty="0">
                <a:solidFill>
                  <a:srgbClr val="0F0F0F"/>
                </a:solidFill>
                <a:effectLst/>
                <a:latin typeface="Abadi" panose="020B0604020104020204" pitchFamily="34" charset="0"/>
              </a:rPr>
              <a:t> This process provided a comprehensive understanding of key aspects of the dataset, aiding in subsequent analysis and decision-making.</a:t>
            </a:r>
          </a:p>
          <a:p>
            <a:pPr>
              <a:lnSpc>
                <a:spcPct val="100000"/>
              </a:lnSpc>
              <a:spcBef>
                <a:spcPts val="1400"/>
              </a:spcBef>
            </a:pPr>
            <a:r>
              <a:rPr lang="en-US" sz="2000" b="0" i="0" dirty="0">
                <a:solidFill>
                  <a:srgbClr val="0F0F0F"/>
                </a:solidFill>
                <a:effectLst/>
                <a:latin typeface="Abadi" panose="020B0604020104020204" pitchFamily="34" charset="0"/>
                <a:hlinkClick r:id="rId3"/>
              </a:rPr>
              <a:t>https://github.com/OmarAdlii/Applied-Data-Science-Capstone/blob/main/jupyter-labs-eda-sql-coursera_sqllite.ipynb</a:t>
            </a:r>
            <a:endParaRPr lang="en-US" sz="2000" b="0" i="0" dirty="0">
              <a:solidFill>
                <a:srgbClr val="0F0F0F"/>
              </a:solidFill>
              <a:effectLst/>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Utilized Folium maps to visually represent key information, marking Launch Sites, successful and unsuccessful landings, and proximity to significant locations such as Railway, Highway, Coast, and City.</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This visualization provided valuable insights into the geographical distribution of launch sites, helping to understand the rationale behind their locations</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Additionally, it facilitated the visualization of successful landings in relation to specific geographic features, contributing to a comprehensive spatial analysis.</a:t>
            </a:r>
          </a:p>
          <a:p>
            <a:pPr>
              <a:lnSpc>
                <a:spcPct val="100000"/>
              </a:lnSpc>
              <a:spcBef>
                <a:spcPts val="1400"/>
              </a:spcBef>
            </a:pPr>
            <a:r>
              <a:rPr lang="en-US" sz="2000" dirty="0">
                <a:solidFill>
                  <a:schemeClr val="tx1">
                    <a:lumMod val="65000"/>
                    <a:lumOff val="35000"/>
                  </a:schemeClr>
                </a:solidFill>
                <a:latin typeface="Abadi" panose="020B0604020104020204" pitchFamily="34" charset="0"/>
                <a:hlinkClick r:id="rId3"/>
              </a:rPr>
              <a:t>https://github.com/OmarAdlii/Applied-Data-Science-Capstone/blob/main/lab_jupyter_launch_site_location.ipynb</a:t>
            </a:r>
            <a:endParaRPr lang="en-US" sz="2000" dirty="0">
              <a:solidFill>
                <a:schemeClr val="tx1">
                  <a:lumMod val="65000"/>
                  <a:lumOff val="35000"/>
                </a:schemeClr>
              </a:solidFill>
              <a:latin typeface="Abadi" panose="020B0604020104020204" pitchFamily="34" charset="0"/>
            </a:endParaRPr>
          </a:p>
          <a:p>
            <a:endParaRPr lang="en-US" sz="2000" dirty="0">
              <a:solidFill>
                <a:schemeClr val="tx1">
                  <a:lumMod val="65000"/>
                  <a:lumOff val="3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662"/>
            <a:ext cx="11243314" cy="4742301"/>
          </a:xfrm>
          <a:prstGeom prst="rect">
            <a:avLst/>
          </a:prstGeom>
        </p:spPr>
        <p:txBody>
          <a:bodyPr vert="horz" lIns="91440" tIns="45720" rIns="91440" bIns="45720" rtlCol="0" anchor="t">
            <a:normAutofit/>
          </a:bodyPr>
          <a:lstStyle/>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Developed a dynamic dashboard comprising a pie chart and a scatter plot for comprehensive data representation.</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The pie chart offers flexibility, allowing users to toggle between showcasing the distribution of successful landings across all launch sites and viewing individual launch site success rates.</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Meanwhile, the scatter plot incorporates interactive elements, enabling users to select between displaying data for all sites or an individual site, and adjusting payload mass within the range of 0 to 10000 kg.</a:t>
            </a:r>
          </a:p>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 The pie chart serves as a visual aid for launch site success rates, while the scatter plot facilitates a nuanced exploration of success variations based on launch sites, payload mass, and booster version categories.</a:t>
            </a:r>
          </a:p>
          <a:p>
            <a:pPr>
              <a:lnSpc>
                <a:spcPct val="100000"/>
              </a:lnSpc>
              <a:spcBef>
                <a:spcPts val="1400"/>
              </a:spcBef>
            </a:pPr>
            <a:r>
              <a:rPr lang="en-US" sz="2000" dirty="0">
                <a:latin typeface="Abadi" panose="020B0604020104020204" pitchFamily="34" charset="0"/>
                <a:hlinkClick r:id="rId3"/>
              </a:rPr>
              <a:t>https://github.com/OmarAdlii/Applied-Data-Science-Capstone/blob/main/spacex_dash_app.py</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8425" y="2657947"/>
            <a:ext cx="4133066" cy="1800444"/>
          </a:xfrm>
          <a:prstGeom prst="rect">
            <a:avLst/>
          </a:prstGeom>
        </p:spPr>
        <p:txBody>
          <a:bodyPr>
            <a:normAutofit/>
          </a:bodyPr>
          <a:lstStyle/>
          <a:p>
            <a:r>
              <a:rPr lang="en-US" sz="2000" dirty="0">
                <a:latin typeface="Abadi" panose="020B0604020104020204" pitchFamily="34" charset="0"/>
                <a:hlinkClick r:id="rId3"/>
              </a:rPr>
              <a:t>https://github.com/OmarAdlii/Applied-Data-Science-Capstone/blob/main/SpaceX_Machine_Learning_Prediction_Part_5.jupyterlite.ipynb</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7165EF79-F522-4381-D786-A95F96B33448}"/>
              </a:ext>
            </a:extLst>
          </p:cNvPr>
          <p:cNvGraphicFramePr/>
          <p:nvPr>
            <p:extLst>
              <p:ext uri="{D42A27DB-BD31-4B8C-83A1-F6EECF244321}">
                <p14:modId xmlns:p14="http://schemas.microsoft.com/office/powerpoint/2010/main" val="3303247724"/>
              </p:ext>
            </p:extLst>
          </p:nvPr>
        </p:nvGraphicFramePr>
        <p:xfrm>
          <a:off x="5099158" y="1019892"/>
          <a:ext cx="67249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Results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b="0" i="0" dirty="0">
                <a:solidFill>
                  <a:schemeClr val="tx1"/>
                </a:solidFill>
                <a:effectLst/>
                <a:latin typeface="+mn-lt"/>
              </a:rPr>
              <a:t>Providing a sneak peek into the upcoming </a:t>
            </a:r>
            <a:r>
              <a:rPr lang="en-US" sz="2000" b="0" i="0" dirty="0" err="1">
                <a:solidFill>
                  <a:schemeClr val="tx1"/>
                </a:solidFill>
                <a:effectLst/>
                <a:latin typeface="+mn-lt"/>
              </a:rPr>
              <a:t>Plotly</a:t>
            </a:r>
            <a:r>
              <a:rPr lang="en-US" sz="2000" b="0" i="0" dirty="0">
                <a:solidFill>
                  <a:schemeClr val="tx1"/>
                </a:solidFill>
                <a:effectLst/>
                <a:latin typeface="+mn-lt"/>
              </a:rPr>
              <a:t> dashboard, the subsequent sections will present the outcomes of our Exploratory Data Analysis (EDA) employing visualization techniques, EDA using SQL, an Interactive Map featuring Folium, and ultimately, the results of our machine learning model boasting an impressive accuracy rate of approximately 83%.</a:t>
            </a:r>
            <a:endParaRPr lang="en-US" sz="2000" dirty="0">
              <a:solidFill>
                <a:schemeClr val="tx1"/>
              </a:solidFill>
              <a:latin typeface="+mn-lt"/>
            </a:endParaRPr>
          </a:p>
        </p:txBody>
      </p:sp>
      <p:pic>
        <p:nvPicPr>
          <p:cNvPr id="3" name="Picture 2" descr="A pie chart with a circle and numbers&#10;&#10;Description automatically generated with medium confidence">
            <a:extLst>
              <a:ext uri="{FF2B5EF4-FFF2-40B4-BE49-F238E27FC236}">
                <a16:creationId xmlns:a16="http://schemas.microsoft.com/office/drawing/2014/main" id="{07E599D9-DE50-7A44-C29C-94C8F4BF9D50}"/>
              </a:ext>
            </a:extLst>
          </p:cNvPr>
          <p:cNvPicPr>
            <a:picLocks noChangeAspect="1"/>
          </p:cNvPicPr>
          <p:nvPr/>
        </p:nvPicPr>
        <p:blipFill rotWithShape="1">
          <a:blip r:embed="rId3"/>
          <a:srcRect l="24069" r="2979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Launch Site</a:t>
            </a:r>
          </a:p>
        </p:txBody>
      </p:sp>
      <p:pic>
        <p:nvPicPr>
          <p:cNvPr id="6" name="Picture 5" descr="A graph showing flight number&#10;&#10;Description automatically generated">
            <a:extLst>
              <a:ext uri="{FF2B5EF4-FFF2-40B4-BE49-F238E27FC236}">
                <a16:creationId xmlns:a16="http://schemas.microsoft.com/office/drawing/2014/main" id="{6D5EC0C5-66BE-C47D-F091-C983D0878ED3}"/>
              </a:ext>
            </a:extLst>
          </p:cNvPr>
          <p:cNvPicPr>
            <a:picLocks noChangeAspect="1"/>
          </p:cNvPicPr>
          <p:nvPr/>
        </p:nvPicPr>
        <p:blipFill>
          <a:blip r:embed="rId2"/>
          <a:stretch>
            <a:fillRect/>
          </a:stretch>
        </p:blipFill>
        <p:spPr>
          <a:xfrm>
            <a:off x="891138" y="457200"/>
            <a:ext cx="10470686" cy="3455325"/>
          </a:xfrm>
          <a:prstGeom prst="rect">
            <a:avLst/>
          </a:prstGeom>
        </p:spPr>
      </p:pic>
      <p:sp>
        <p:nvSpPr>
          <p:cNvPr id="8" name="TextBox 7">
            <a:extLst>
              <a:ext uri="{FF2B5EF4-FFF2-40B4-BE49-F238E27FC236}">
                <a16:creationId xmlns:a16="http://schemas.microsoft.com/office/drawing/2014/main" id="{B103F7DB-5CA6-D855-EB67-5512BA9D9177}"/>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i="0">
                <a:effectLst/>
              </a:rPr>
              <a:t>Analysis of the graphical representation indicates a noticeable surge in success rates over time, particularly around Flight Number 20, signifying a potential breakthrough. Furthermore, Cape Canaveral Space Force Station (CCAFS) emerges as the primary launch site, characterized by the highest volume of launches.</a:t>
            </a:r>
            <a:endParaRPr lang="en-US" sz="2000"/>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Launch Site</a:t>
            </a:r>
          </a:p>
        </p:txBody>
      </p:sp>
      <p:pic>
        <p:nvPicPr>
          <p:cNvPr id="2" name="Picture 1" descr="A white screen with orange and blue dots&#10;&#10;Description automatically generated">
            <a:extLst>
              <a:ext uri="{FF2B5EF4-FFF2-40B4-BE49-F238E27FC236}">
                <a16:creationId xmlns:a16="http://schemas.microsoft.com/office/drawing/2014/main" id="{861D4CBC-1DA1-803F-4AE7-97F3064244FF}"/>
              </a:ext>
            </a:extLst>
          </p:cNvPr>
          <p:cNvPicPr>
            <a:picLocks noChangeAspect="1"/>
          </p:cNvPicPr>
          <p:nvPr/>
        </p:nvPicPr>
        <p:blipFill>
          <a:blip r:embed="rId2"/>
          <a:stretch>
            <a:fillRect/>
          </a:stretch>
        </p:blipFill>
        <p:spPr>
          <a:xfrm>
            <a:off x="556592" y="1029111"/>
            <a:ext cx="11139778" cy="2311502"/>
          </a:xfrm>
          <a:prstGeom prst="rect">
            <a:avLst/>
          </a:prstGeom>
        </p:spPr>
      </p:pic>
      <p:sp>
        <p:nvSpPr>
          <p:cNvPr id="8" name="TextBox 7">
            <a:extLst>
              <a:ext uri="{FF2B5EF4-FFF2-40B4-BE49-F238E27FC236}">
                <a16:creationId xmlns:a16="http://schemas.microsoft.com/office/drawing/2014/main" id="{B103F7DB-5CA6-D855-EB67-5512BA9D9177}"/>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i="0" dirty="0">
                <a:effectLst/>
              </a:rPr>
              <a:t>Observations from the data reveal that payload mass is predominantly distributed in the range of 0-6000 kg. Additionally, distinct launch sites exhibit variations in their utilization of payload mass</a:t>
            </a:r>
            <a:endParaRPr lang="en-US" sz="2000" dirty="0"/>
          </a:p>
          <a:p>
            <a:pPr indent="-228600">
              <a:lnSpc>
                <a:spcPct val="90000"/>
              </a:lnSpc>
              <a:spcAft>
                <a:spcPts val="600"/>
              </a:spcAft>
              <a:buFont typeface="Arial" panose="020B0604020202020204" pitchFamily="34" charset="0"/>
              <a:buChar char="•"/>
            </a:pPr>
            <a:endParaRPr lang="en-US" sz="2000" dirty="0"/>
          </a:p>
        </p:txBody>
      </p:sp>
      <p:sp>
        <p:nvSpPr>
          <p:cNvPr id="24" name="Rectangle 2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229724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Success Rate vs. Orbit Type</a:t>
            </a:r>
          </a:p>
        </p:txBody>
      </p:sp>
      <p:pic>
        <p:nvPicPr>
          <p:cNvPr id="6" name="Picture 5" descr="A graph of different colored bars&#10;&#10;Description automatically generated">
            <a:extLst>
              <a:ext uri="{FF2B5EF4-FFF2-40B4-BE49-F238E27FC236}">
                <a16:creationId xmlns:a16="http://schemas.microsoft.com/office/drawing/2014/main" id="{16D02606-44E8-6CD7-E1F7-B6B25BF59296}"/>
              </a:ext>
            </a:extLst>
          </p:cNvPr>
          <p:cNvPicPr>
            <a:picLocks noChangeAspect="1"/>
          </p:cNvPicPr>
          <p:nvPr/>
        </p:nvPicPr>
        <p:blipFill>
          <a:blip r:embed="rId2"/>
          <a:stretch>
            <a:fillRect/>
          </a:stretch>
        </p:blipFill>
        <p:spPr>
          <a:xfrm>
            <a:off x="3830583" y="228599"/>
            <a:ext cx="4966575" cy="377289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marL="0">
              <a:spcBef>
                <a:spcPts val="1400"/>
              </a:spcBef>
            </a:pPr>
            <a:r>
              <a:rPr lang="en-US" sz="1700" b="0" i="0">
                <a:effectLst/>
              </a:rPr>
              <a:t>Notable success rates are observed in specific payload orbit types. For instance, missions designated as ES-L1, GEO, and HEO, each with a sample size of 1, exhibit a perfect 100% success rate. Similarly, SSO (5 missions) boasts a 100% success rate. VLEO, with 14 attempts, maintains a decent success rate, while missions in SO (1) register a 0% success rate. GTO, with the largest sample size of 27, achieves an approximately 50% success rate.</a:t>
            </a:r>
            <a:endParaRPr lang="en-US" sz="17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6" name="Picture 5" descr="A white background with many dots&#10;&#10;Description automatically generated with medium confidence">
            <a:extLst>
              <a:ext uri="{FF2B5EF4-FFF2-40B4-BE49-F238E27FC236}">
                <a16:creationId xmlns:a16="http://schemas.microsoft.com/office/drawing/2014/main" id="{C8037406-8BF6-B2FE-AC56-68402CE0C197}"/>
              </a:ext>
            </a:extLst>
          </p:cNvPr>
          <p:cNvPicPr>
            <a:picLocks noChangeAspect="1"/>
          </p:cNvPicPr>
          <p:nvPr/>
        </p:nvPicPr>
        <p:blipFill>
          <a:blip r:embed="rId2"/>
          <a:stretch>
            <a:fillRect/>
          </a:stretch>
        </p:blipFill>
        <p:spPr>
          <a:xfrm>
            <a:off x="556592" y="1084810"/>
            <a:ext cx="11139778" cy="220010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1700" b="0" i="0">
                <a:effectLst/>
              </a:rPr>
              <a:t>The launch orbit preferences of SpaceX have evolved over Flight Number, showcasing a correlation with launch outcomes. SpaceX initially favored Low Earth Orbit (LEO), achieving moderate success. Subsequently, the company transitioned to Very Low Earth Orbit (VLEO) in recent launches. Notably, SpaceX demonstrates higher success rates in lower orbits, particularly Sun-synchronous orbits.</a:t>
            </a:r>
            <a:endParaRPr lang="en-US" sz="17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Orbit Type</a:t>
            </a:r>
          </a:p>
        </p:txBody>
      </p:sp>
      <p:pic>
        <p:nvPicPr>
          <p:cNvPr id="6" name="Picture 5" descr="A white background with many dots&#10;&#10;Description automatically generated with medium confidence">
            <a:extLst>
              <a:ext uri="{FF2B5EF4-FFF2-40B4-BE49-F238E27FC236}">
                <a16:creationId xmlns:a16="http://schemas.microsoft.com/office/drawing/2014/main" id="{97BD7B09-40B1-C67C-B80A-04DAFB145B29}"/>
              </a:ext>
            </a:extLst>
          </p:cNvPr>
          <p:cNvPicPr>
            <a:picLocks noChangeAspect="1"/>
          </p:cNvPicPr>
          <p:nvPr/>
        </p:nvPicPr>
        <p:blipFill>
          <a:blip r:embed="rId2"/>
          <a:stretch>
            <a:fillRect/>
          </a:stretch>
        </p:blipFill>
        <p:spPr>
          <a:xfrm>
            <a:off x="556592" y="1084810"/>
            <a:ext cx="11139778" cy="220010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1700" b="0" i="0">
                <a:effectLst/>
              </a:rPr>
              <a:t>There is a correlation between payload mass and orbit selection. Low Earth Orbit (LEO) and Sun-synchronous Orbit (SSO) tend to involve relatively low payload masses. In contrast, the Very Low Earth Orbit (VLEO), which stands out as one of the most successful orbits, predominantly features higher payload masses at the upper end of the range.</a:t>
            </a:r>
            <a:endParaRPr lang="en-US" sz="17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36AC50BA-BFFC-ACB1-7C6D-BE543EBD200C}"/>
              </a:ext>
            </a:extLst>
          </p:cNvPr>
          <p:cNvPicPr>
            <a:picLocks noChangeAspect="1"/>
          </p:cNvPicPr>
          <p:nvPr/>
        </p:nvPicPr>
        <p:blipFill>
          <a:blip r:embed="rId2"/>
          <a:stretch>
            <a:fillRect/>
          </a:stretch>
        </p:blipFill>
        <p:spPr>
          <a:xfrm>
            <a:off x="3838186" y="457200"/>
            <a:ext cx="4576590"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b="0" i="0">
                <a:effectLst/>
              </a:rPr>
              <a:t>Success rates have shown a general increasing trend since 2013, with a slight dip observed in 2018. Recent years, particularly from 2019 onwards, have maintained a success rate hovering around 80%</a:t>
            </a: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780" y="1975757"/>
            <a:ext cx="5042331" cy="3024073"/>
          </a:xfrm>
          <a:prstGeom prst="rect">
            <a:avLst/>
          </a:prstGeom>
        </p:spPr>
        <p:txBody>
          <a:bodyPr>
            <a:normAutofit/>
          </a:bodyPr>
          <a:lstStyle/>
          <a:p>
            <a:pPr>
              <a:lnSpc>
                <a:spcPct val="100000"/>
              </a:lnSpc>
              <a:spcBef>
                <a:spcPts val="1400"/>
              </a:spcBef>
            </a:pPr>
            <a:r>
              <a:rPr lang="en-US" sz="2000" b="0" i="0" dirty="0">
                <a:solidFill>
                  <a:srgbClr val="0F0F0F"/>
                </a:solidFill>
                <a:effectLst/>
                <a:latin typeface="Abadi" panose="020B0604020104020204" pitchFamily="34" charset="0"/>
              </a:rPr>
              <a:t>Upon querying unique launch site names from the database, it was observed that 'CCAFS SLC-40' and 'CCAFSSLC-40' likely represent the same launch site, possibly due to data entry errors. The previous name, 'CCAFS LC-40,' was identified. As a result, there are likely only three unique launch site values: 'CCAFS SLC-40,' 'KSC LC-39A,' and 'VAFB SLC-4E.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6D352B49-37FA-CF51-048B-795F4A49FB7B}"/>
              </a:ext>
            </a:extLst>
          </p:cNvPr>
          <p:cNvSpPr/>
          <p:nvPr/>
        </p:nvSpPr>
        <p:spPr>
          <a:xfrm>
            <a:off x="5719324" y="1975757"/>
            <a:ext cx="5990896" cy="276301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003329" y="5932214"/>
            <a:ext cx="2548764" cy="373170"/>
          </a:xfrm>
          <a:prstGeom prst="rect">
            <a:avLst/>
          </a:prstGeom>
        </p:spPr>
        <p:txBody>
          <a:bodyPr/>
          <a:lstStyle/>
          <a:p>
            <a:pPr defTabSz="841248">
              <a:spcAft>
                <a:spcPts val="600"/>
              </a:spcAft>
            </a:pPr>
            <a:fld id="{5075537C-CA84-1446-933C-8E9D027F9201}" type="slidenum">
              <a:rPr lang="en-US" sz="1656" kern="1200">
                <a:solidFill>
                  <a:schemeClr val="tx1"/>
                </a:solidFill>
                <a:latin typeface="+mn-lt"/>
                <a:ea typeface="+mn-ea"/>
                <a:cs typeface="+mn-cs"/>
              </a:rPr>
              <a:pPr defTabSz="841248">
                <a:spcAft>
                  <a:spcPts val="600"/>
                </a:spcAft>
              </a:pPr>
              <a:t>25</a:t>
            </a:fld>
            <a:endParaRPr lang="en-US"/>
          </a:p>
        </p:txBody>
      </p:sp>
      <p:sp>
        <p:nvSpPr>
          <p:cNvPr id="2" name="object 5">
            <a:extLst>
              <a:ext uri="{FF2B5EF4-FFF2-40B4-BE49-F238E27FC236}">
                <a16:creationId xmlns:a16="http://schemas.microsoft.com/office/drawing/2014/main" id="{C0674A7C-08E6-512F-F7D8-8D6553ABD8F9}"/>
              </a:ext>
            </a:extLst>
          </p:cNvPr>
          <p:cNvSpPr/>
          <p:nvPr/>
        </p:nvSpPr>
        <p:spPr>
          <a:xfrm>
            <a:off x="1663847" y="1924820"/>
            <a:ext cx="8631035" cy="3726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423" y="2002040"/>
            <a:ext cx="4783902" cy="3169065"/>
          </a:xfrm>
          <a:prstGeom prst="rect">
            <a:avLst/>
          </a:prstGeom>
        </p:spPr>
        <p:txBody>
          <a:bodyPr>
            <a:normAutofit/>
          </a:bodyPr>
          <a:lstStyle/>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This specific query sums the total payload mass in kilograms for missions where NASA was the customer. The presence of 'CRS' (Commercial Resupply Services) in the results suggests that these payloads were designated for the International Space Station (ISS).</a:t>
            </a:r>
            <a:endParaRPr lang="en-US" sz="2000" dirty="0">
              <a:solidFill>
                <a:schemeClr val="tx1">
                  <a:lumMod val="65000"/>
                  <a:lumOff val="3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E6CC20B4-7D05-5A5F-CDBF-DB3932B8F67C}"/>
              </a:ext>
            </a:extLst>
          </p:cNvPr>
          <p:cNvSpPr/>
          <p:nvPr/>
        </p:nvSpPr>
        <p:spPr>
          <a:xfrm>
            <a:off x="5598043" y="1853855"/>
            <a:ext cx="5687568" cy="255422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17731" cy="3424292"/>
          </a:xfrm>
          <a:prstGeom prst="rect">
            <a:avLst/>
          </a:prstGeom>
        </p:spPr>
        <p:txBody>
          <a:bodyPr>
            <a:normAutofit/>
          </a:bodyPr>
          <a:lstStyle/>
          <a:p>
            <a:pPr>
              <a:lnSpc>
                <a:spcPct val="100000"/>
              </a:lnSpc>
              <a:spcBef>
                <a:spcPts val="1400"/>
              </a:spcBef>
            </a:pPr>
            <a:r>
              <a:rPr lang="en-US" sz="2000" b="0" i="0" dirty="0">
                <a:solidFill>
                  <a:schemeClr val="tx1">
                    <a:lumMod val="65000"/>
                    <a:lumOff val="35000"/>
                  </a:schemeClr>
                </a:solidFill>
                <a:effectLst/>
                <a:latin typeface="Abadi" panose="020B0604020104020204" pitchFamily="34" charset="0"/>
              </a:rPr>
              <a:t>This particular query calculates the average payload mass for launches that utilized the booster version 'F9 v1.1.' The results indicate that the average payload mass for launches with this specific booster version falls on the lower end of our observed payload mass range.</a:t>
            </a:r>
            <a:endParaRPr lang="en-US" sz="2000" dirty="0">
              <a:solidFill>
                <a:schemeClr val="tx1">
                  <a:lumMod val="65000"/>
                  <a:lumOff val="3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062BD9D2-084B-F111-C595-5B8644723FCA}"/>
              </a:ext>
            </a:extLst>
          </p:cNvPr>
          <p:cNvSpPr/>
          <p:nvPr/>
        </p:nvSpPr>
        <p:spPr>
          <a:xfrm>
            <a:off x="5287741" y="1768858"/>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638" y="2047555"/>
            <a:ext cx="4398263" cy="3265871"/>
          </a:xfrm>
          <a:prstGeom prst="rect">
            <a:avLst/>
          </a:prstGeom>
        </p:spPr>
        <p:txBody>
          <a:bodyPr lIns="91440" tIns="45720" rIns="91440" bIns="45720" anchor="t">
            <a:normAutofit/>
          </a:bodyPr>
          <a:lstStyle/>
          <a:p>
            <a:pPr>
              <a:lnSpc>
                <a:spcPct val="100000"/>
              </a:lnSpc>
              <a:spcBef>
                <a:spcPts val="1400"/>
              </a:spcBef>
            </a:pPr>
            <a:r>
              <a:rPr lang="en-US" sz="2000" b="0" i="0" dirty="0">
                <a:solidFill>
                  <a:srgbClr val="0F0F0F"/>
                </a:solidFill>
                <a:effectLst/>
                <a:latin typeface="Abadi" panose="020B0604020104020204" pitchFamily="34" charset="0"/>
              </a:rPr>
              <a:t>This query returns the date of the first successful ground pad landing. It reveals that the initial successful ground pad landing didn't occur until the end of 2015. Successful landings, in general, began to appear in the data starting in 2014.</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DD95A6EE-85C8-99B2-F18B-CC2E1EF29C6B}"/>
              </a:ext>
            </a:extLst>
          </p:cNvPr>
          <p:cNvSpPr/>
          <p:nvPr/>
        </p:nvSpPr>
        <p:spPr>
          <a:xfrm>
            <a:off x="5394591" y="199872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33515" y="715379"/>
            <a:ext cx="10176151" cy="1097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Abadi" panose="020B0604020104020204" pitchFamily="34" charset="0"/>
                <a:ea typeface="+mj-ea"/>
                <a:cs typeface="+mj-cs"/>
              </a:rPr>
              <a:t>Successful Drone Ship Landing with Payload between 4000 and 6000</a:t>
            </a:r>
          </a:p>
        </p:txBody>
      </p:sp>
      <p:sp>
        <p:nvSpPr>
          <p:cNvPr id="15" name="Rectangle 14">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119627" y="5342705"/>
            <a:ext cx="2243021" cy="328406"/>
          </a:xfrm>
          <a:prstGeom prst="rect">
            <a:avLst/>
          </a:prstGeom>
        </p:spPr>
        <p:txBody>
          <a:bodyPr/>
          <a:lstStyle/>
          <a:p>
            <a:pPr defTabSz="740664">
              <a:spcAft>
                <a:spcPts val="600"/>
              </a:spcAft>
            </a:pPr>
            <a:fld id="{5075537C-CA84-1446-933C-8E9D027F9201}" type="slidenum">
              <a:rPr lang="en-US" sz="1458" kern="1200">
                <a:solidFill>
                  <a:schemeClr val="tx1"/>
                </a:solidFill>
                <a:latin typeface="+mn-lt"/>
                <a:ea typeface="+mn-ea"/>
                <a:cs typeface="+mn-cs"/>
              </a:rPr>
              <a:pPr defTabSz="740664">
                <a:spcAft>
                  <a:spcPts val="600"/>
                </a:spcAft>
              </a:pPr>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677918" y="1908550"/>
            <a:ext cx="3988676" cy="4114801"/>
          </a:xfrm>
          <a:prstGeom prst="rect">
            <a:avLst/>
          </a:prstGeom>
        </p:spPr>
        <p:txBody>
          <a:bodyPr lIns="91440" tIns="45720" rIns="91440" bIns="45720" anchor="t">
            <a:normAutofit/>
          </a:bodyPr>
          <a:lstStyle/>
          <a:p>
            <a:pPr defTabSz="740664">
              <a:spcBef>
                <a:spcPts val="1134"/>
              </a:spcBef>
            </a:pPr>
            <a:r>
              <a:rPr lang="en-US" sz="2000" kern="1200" dirty="0">
                <a:solidFill>
                  <a:srgbClr val="0F0F0F"/>
                </a:solidFill>
                <a:latin typeface="Abadi" panose="020B0604020104020204" pitchFamily="34" charset="0"/>
                <a:ea typeface="+mn-ea"/>
                <a:cs typeface="+mn-cs"/>
              </a:rPr>
              <a:t>This query returns the four booster versions that had successful drone ship landings and a payload mass falling between 4000 and 6000, non-inclusively</a:t>
            </a:r>
            <a:endParaRPr lang="en-US" sz="2000" dirty="0">
              <a:solidFill>
                <a:schemeClr val="accent3">
                  <a:lumMod val="25000"/>
                </a:schemeClr>
              </a:solidFill>
              <a:latin typeface="Abadi" panose="020B0604020104020204" pitchFamily="34" charset="0"/>
            </a:endParaRPr>
          </a:p>
        </p:txBody>
      </p:sp>
      <p:sp>
        <p:nvSpPr>
          <p:cNvPr id="2" name="object 5">
            <a:extLst>
              <a:ext uri="{FF2B5EF4-FFF2-40B4-BE49-F238E27FC236}">
                <a16:creationId xmlns:a16="http://schemas.microsoft.com/office/drawing/2014/main" id="{833E665D-52BA-5937-2AAE-3A3F02552388}"/>
              </a:ext>
            </a:extLst>
          </p:cNvPr>
          <p:cNvSpPr/>
          <p:nvPr/>
        </p:nvSpPr>
        <p:spPr>
          <a:xfrm>
            <a:off x="4944638" y="2378443"/>
            <a:ext cx="5631229" cy="21570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92318"/>
            <a:ext cx="9399042" cy="48348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i="0" dirty="0">
                <a:solidFill>
                  <a:schemeClr val="tx1"/>
                </a:solidFill>
                <a:effectLst/>
                <a:latin typeface="Abadi" panose="020B0604020104020204" pitchFamily="34" charset="0"/>
              </a:rPr>
              <a:t>Data Collection:</a:t>
            </a:r>
            <a:r>
              <a:rPr lang="en-US" sz="2000" b="0" i="0" dirty="0">
                <a:solidFill>
                  <a:schemeClr val="tx1"/>
                </a:solidFill>
                <a:effectLst/>
                <a:latin typeface="Abadi" panose="020B0604020104020204" pitchFamily="34" charset="0"/>
              </a:rPr>
              <a:t> Mined data from SpaceX API and Wikipedia, creating a 'class' column for landing success classification.</a:t>
            </a:r>
          </a:p>
          <a:p>
            <a:r>
              <a:rPr lang="en-US" sz="2000" b="1" i="0" dirty="0">
                <a:solidFill>
                  <a:schemeClr val="tx1"/>
                </a:solidFill>
                <a:effectLst/>
                <a:latin typeface="Abadi" panose="020B0604020104020204" pitchFamily="34" charset="0"/>
              </a:rPr>
              <a:t>Exploration Techniques:</a:t>
            </a:r>
            <a:r>
              <a:rPr lang="en-US" sz="2000" b="0" i="0" dirty="0">
                <a:solidFill>
                  <a:schemeClr val="tx1"/>
                </a:solidFill>
                <a:effectLst/>
                <a:latin typeface="Abadi" panose="020B0604020104020204" pitchFamily="34" charset="0"/>
              </a:rPr>
              <a:t> Utilized SQL, visualizations, Folium maps, and dashboards for in-depth data exploration.</a:t>
            </a:r>
          </a:p>
          <a:p>
            <a:r>
              <a:rPr lang="en-US" sz="2000" b="1" i="0" dirty="0">
                <a:solidFill>
                  <a:schemeClr val="tx1"/>
                </a:solidFill>
                <a:effectLst/>
                <a:latin typeface="Abadi" panose="020B0604020104020204" pitchFamily="34" charset="0"/>
              </a:rPr>
              <a:t>Feature Preparation:</a:t>
            </a:r>
            <a:r>
              <a:rPr lang="en-US" sz="2000" b="0" i="0" dirty="0">
                <a:solidFill>
                  <a:schemeClr val="tx1"/>
                </a:solidFill>
                <a:effectLst/>
                <a:latin typeface="Abadi" panose="020B0604020104020204" pitchFamily="34" charset="0"/>
              </a:rPr>
              <a:t> Identified and gathered relevant columns, converting categorical variables to binary through one-hot encoding.</a:t>
            </a:r>
          </a:p>
          <a:p>
            <a:r>
              <a:rPr lang="en-US" sz="2000" b="1" i="0" dirty="0">
                <a:solidFill>
                  <a:schemeClr val="tx1"/>
                </a:solidFill>
                <a:effectLst/>
                <a:latin typeface="Abadi" panose="020B0604020104020204" pitchFamily="34" charset="0"/>
              </a:rPr>
              <a:t>Data Standardization:</a:t>
            </a:r>
            <a:r>
              <a:rPr lang="en-US" sz="2000" b="0" i="0" dirty="0">
                <a:solidFill>
                  <a:schemeClr val="tx1"/>
                </a:solidFill>
                <a:effectLst/>
                <a:latin typeface="Abadi" panose="020B0604020104020204" pitchFamily="34" charset="0"/>
              </a:rPr>
              <a:t> Ensured dataset uniformity by standardizing, optimizing for machine learning readiness.</a:t>
            </a:r>
          </a:p>
          <a:p>
            <a:r>
              <a:rPr lang="en-US" sz="2000" b="1" i="0" dirty="0">
                <a:solidFill>
                  <a:schemeClr val="tx1"/>
                </a:solidFill>
                <a:effectLst/>
                <a:latin typeface="Abadi" panose="020B0604020104020204" pitchFamily="34" charset="0"/>
              </a:rPr>
              <a:t>Model Development:</a:t>
            </a:r>
            <a:r>
              <a:rPr lang="en-US" sz="2000" b="0" i="0" dirty="0">
                <a:solidFill>
                  <a:schemeClr val="tx1"/>
                </a:solidFill>
                <a:effectLst/>
                <a:latin typeface="Abadi" panose="020B0604020104020204" pitchFamily="34" charset="0"/>
              </a:rPr>
              <a:t> Employed Logistic Regression, Support Vector Machine, Decision Tree Classifier, and K Nearest Neighbors, yielding consistent 83.33% accuracy.</a:t>
            </a:r>
          </a:p>
          <a:p>
            <a:r>
              <a:rPr lang="en-US" sz="2000" b="1" i="0" dirty="0">
                <a:solidFill>
                  <a:schemeClr val="tx1"/>
                </a:solidFill>
                <a:effectLst/>
                <a:latin typeface="Abadi" panose="020B0604020104020204" pitchFamily="34" charset="0"/>
              </a:rPr>
              <a:t>Future Considerations:</a:t>
            </a:r>
            <a:r>
              <a:rPr lang="en-US" sz="2000" b="0" i="0" dirty="0">
                <a:solidFill>
                  <a:schemeClr val="tx1"/>
                </a:solidFill>
                <a:effectLst/>
                <a:latin typeface="Abadi" panose="020B0604020104020204" pitchFamily="34" charset="0"/>
              </a:rPr>
              <a:t> Noted a tendency of over-predicting successful landings, emphasizing the need for expanded data for refined model accuracy.</a:t>
            </a:r>
          </a:p>
          <a:p>
            <a:pPr>
              <a:lnSpc>
                <a:spcPct val="100000"/>
              </a:lnSpc>
              <a:spcBef>
                <a:spcPts val="1400"/>
              </a:spcBef>
            </a:pPr>
            <a:endParaRPr lang="en-US" sz="20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06040"/>
            <a:ext cx="4669093" cy="3045920"/>
          </a:xfrm>
          <a:prstGeom prst="rect">
            <a:avLst/>
          </a:prstGeom>
        </p:spPr>
        <p:txBody>
          <a:bodyPr>
            <a:normAutofit/>
          </a:bodyPr>
          <a:lstStyle/>
          <a:p>
            <a:pPr>
              <a:lnSpc>
                <a:spcPct val="100000"/>
              </a:lnSpc>
              <a:spcBef>
                <a:spcPts val="1400"/>
              </a:spcBef>
            </a:pPr>
            <a:r>
              <a:rPr lang="en-US" sz="2000" b="0" i="0" dirty="0">
                <a:solidFill>
                  <a:schemeClr val="bg2">
                    <a:lumMod val="25000"/>
                  </a:schemeClr>
                </a:solidFill>
                <a:effectLst/>
                <a:latin typeface="Abadi" panose="020B0604020104020204" pitchFamily="34" charset="0"/>
              </a:rPr>
              <a:t>This query returns a count of each mission outcome. SpaceX achieves its mission outcome nearly 99% of the time, indicating that most landing failures are intentional. Interestingly, one launch has an unclear payload status, and unfortunately, one failed in flight.</a:t>
            </a:r>
            <a:endParaRPr lang="en-US" sz="2000" dirty="0">
              <a:solidFill>
                <a:schemeClr val="bg2">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642ED435-8F75-B843-C94C-C77C459A8418}"/>
              </a:ext>
            </a:extLst>
          </p:cNvPr>
          <p:cNvSpPr/>
          <p:nvPr/>
        </p:nvSpPr>
        <p:spPr>
          <a:xfrm>
            <a:off x="5686728" y="1825625"/>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17043"/>
            <a:ext cx="3833521" cy="3455823"/>
          </a:xfrm>
          <a:prstGeom prst="rect">
            <a:avLst/>
          </a:prstGeom>
        </p:spPr>
        <p:txBody>
          <a:bodyPr>
            <a:normAutofit/>
          </a:bodyPr>
          <a:lstStyle/>
          <a:p>
            <a:pPr>
              <a:lnSpc>
                <a:spcPct val="100000"/>
              </a:lnSpc>
              <a:spcBef>
                <a:spcPts val="1400"/>
              </a:spcBef>
            </a:pPr>
            <a:r>
              <a:rPr lang="en-US" sz="2000" b="0" i="0" dirty="0">
                <a:solidFill>
                  <a:schemeClr val="bg2">
                    <a:lumMod val="25000"/>
                  </a:schemeClr>
                </a:solidFill>
                <a:effectLst/>
                <a:latin typeface="Abadi" panose="020B0604020104020204" pitchFamily="34" charset="0"/>
              </a:rPr>
              <a:t>This query returns the booster versions that carried the highest payload mass of 15600 kg. The booster versions identified are very similar, all belonging to the F9 B5 B10xx.x variety. This suggests a correlation between payload mass and the specific booster version used.</a:t>
            </a:r>
            <a:endParaRPr lang="en-US" sz="2000" dirty="0">
              <a:solidFill>
                <a:schemeClr val="bg2">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B8F6418B-2F59-1EBB-B2D1-2716F9620508}"/>
              </a:ext>
            </a:extLst>
          </p:cNvPr>
          <p:cNvSpPr/>
          <p:nvPr/>
        </p:nvSpPr>
        <p:spPr>
          <a:xfrm>
            <a:off x="5474600" y="1379862"/>
            <a:ext cx="5811011" cy="488594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766721" y="5939425"/>
            <a:ext cx="2499508" cy="365959"/>
          </a:xfrm>
          <a:prstGeom prst="rect">
            <a:avLst/>
          </a:prstGeom>
        </p:spPr>
        <p:txBody>
          <a:bodyPr/>
          <a:lstStyle/>
          <a:p>
            <a:pPr defTabSz="832104">
              <a:spcAft>
                <a:spcPts val="600"/>
              </a:spcAft>
            </a:pPr>
            <a:fld id="{5075537C-CA84-1446-933C-8E9D027F9201}" type="slidenum">
              <a:rPr lang="en-US" sz="1638" kern="1200">
                <a:solidFill>
                  <a:schemeClr val="tx1"/>
                </a:solidFill>
                <a:latin typeface="+mn-lt"/>
                <a:ea typeface="+mn-ea"/>
                <a:cs typeface="+mn-cs"/>
              </a:rPr>
              <a:pPr defTabSz="832104">
                <a:spcAft>
                  <a:spcPts val="600"/>
                </a:spcAft>
              </a:pPr>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823545" y="4184897"/>
            <a:ext cx="8544910" cy="1576446"/>
          </a:xfrm>
          <a:prstGeom prst="rect">
            <a:avLst/>
          </a:prstGeom>
        </p:spPr>
        <p:txBody>
          <a:bodyPr lIns="91440" tIns="45720" rIns="91440" bIns="45720" anchor="t">
            <a:noAutofit/>
          </a:bodyPr>
          <a:lstStyle/>
          <a:p>
            <a:pPr defTabSz="832104">
              <a:spcBef>
                <a:spcPts val="1274"/>
              </a:spcBef>
            </a:pPr>
            <a:r>
              <a:rPr lang="en-US" sz="2000" b="0" i="0" dirty="0">
                <a:solidFill>
                  <a:srgbClr val="0F0F0F"/>
                </a:solidFill>
                <a:effectLst/>
                <a:latin typeface="Abadi" panose="020B0604020104020204" pitchFamily="34" charset="0"/>
              </a:rPr>
              <a:t>This query retrieves data for launches in 2015, including information such as Month, Landing Outcome, Booster Version, Payload Mass (kg), and Launch site, specifically focusing on instances where stage 1 failed to land on a drone ship. The results indicate that there were two occurrences of such failures during that year.</a:t>
            </a:r>
            <a:endParaRPr lang="en-US" sz="2000" dirty="0">
              <a:solidFill>
                <a:schemeClr val="accent3">
                  <a:lumMod val="25000"/>
                </a:schemeClr>
              </a:solidFill>
              <a:latin typeface="Abadi" panose="020B0604020104020204" pitchFamily="34" charset="0"/>
            </a:endParaRPr>
          </a:p>
        </p:txBody>
      </p:sp>
      <p:sp>
        <p:nvSpPr>
          <p:cNvPr id="2" name="object 5">
            <a:extLst>
              <a:ext uri="{FF2B5EF4-FFF2-40B4-BE49-F238E27FC236}">
                <a16:creationId xmlns:a16="http://schemas.microsoft.com/office/drawing/2014/main" id="{D727690F-703A-36D4-6F76-2C39A112C122}"/>
              </a:ext>
            </a:extLst>
          </p:cNvPr>
          <p:cNvSpPr/>
          <p:nvPr/>
        </p:nvSpPr>
        <p:spPr>
          <a:xfrm>
            <a:off x="2550269" y="1700849"/>
            <a:ext cx="6657024" cy="21341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3217" y="2211051"/>
            <a:ext cx="5189356" cy="2635638"/>
          </a:xfrm>
          <a:prstGeom prst="rect">
            <a:avLst/>
          </a:prstGeom>
        </p:spPr>
        <p:txBody>
          <a:bodyPr lIns="91440" tIns="45720" rIns="91440" bIns="45720" anchor="t"/>
          <a:lstStyle/>
          <a:p>
            <a:pPr>
              <a:lnSpc>
                <a:spcPct val="100000"/>
              </a:lnSpc>
              <a:spcBef>
                <a:spcPts val="1400"/>
              </a:spcBef>
            </a:pPr>
            <a:r>
              <a:rPr lang="en-US" sz="2000" b="0" i="0" dirty="0">
                <a:solidFill>
                  <a:srgbClr val="0F0F0F"/>
                </a:solidFill>
                <a:effectLst/>
                <a:latin typeface="Abadi" panose="020B0604020104020204" pitchFamily="34" charset="0"/>
              </a:rPr>
              <a:t>This query retrieves a list of successful landings between June 4, 2010, and March 20, 2017, inclusive. The successful landings are categorized into two types: drone ship and ground pad landings. The results show a total of 8 successful landings during this specified time period.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9A4D898D-1AE1-F652-F2F3-813F26E40776}"/>
              </a:ext>
            </a:extLst>
          </p:cNvPr>
          <p:cNvSpPr/>
          <p:nvPr/>
        </p:nvSpPr>
        <p:spPr>
          <a:xfrm>
            <a:off x="5412573" y="2229612"/>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&lt; Launch Site Locations &gt;</a:t>
            </a:r>
          </a:p>
        </p:txBody>
      </p:sp>
      <p:pic>
        <p:nvPicPr>
          <p:cNvPr id="6" name="Picture 5" descr="A map of the united states&#10;&#10;Description automatically generated">
            <a:extLst>
              <a:ext uri="{FF2B5EF4-FFF2-40B4-BE49-F238E27FC236}">
                <a16:creationId xmlns:a16="http://schemas.microsoft.com/office/drawing/2014/main" id="{3C70DD2B-D214-E004-4C6F-17140B353441}"/>
              </a:ext>
            </a:extLst>
          </p:cNvPr>
          <p:cNvPicPr>
            <a:picLocks noChangeAspect="1"/>
          </p:cNvPicPr>
          <p:nvPr/>
        </p:nvPicPr>
        <p:blipFill rotWithShape="1">
          <a:blip r:embed="rId2"/>
          <a:srcRect t="24843" b="9850"/>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2200" dirty="0"/>
              <a:t>The </a:t>
            </a:r>
            <a:r>
              <a:rPr lang="en-US" sz="2200" b="0" i="0" dirty="0">
                <a:effectLst/>
              </a:rPr>
              <a:t>map shows all launch sites relative US map</a:t>
            </a:r>
          </a:p>
          <a:p>
            <a:pPr>
              <a:spcBef>
                <a:spcPts val="1400"/>
              </a:spcBef>
            </a:pPr>
            <a:r>
              <a:rPr lang="en-US" sz="2200" b="0" i="0" dirty="0">
                <a:effectLst/>
              </a:rPr>
              <a:t>all launch sites are situated near the ocean.</a:t>
            </a:r>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&lt; Color-Coded Launch Markers &gt;</a:t>
            </a:r>
          </a:p>
        </p:txBody>
      </p:sp>
      <p:pic>
        <p:nvPicPr>
          <p:cNvPr id="4" name="Picture 3" descr="A screenshot of a computer screen&#10;&#10;Description automatically generated">
            <a:extLst>
              <a:ext uri="{FF2B5EF4-FFF2-40B4-BE49-F238E27FC236}">
                <a16:creationId xmlns:a16="http://schemas.microsoft.com/office/drawing/2014/main" id="{C2E0ED7D-9DBD-AD3F-9CAD-E2D9EFF6FC13}"/>
              </a:ext>
            </a:extLst>
          </p:cNvPr>
          <p:cNvPicPr>
            <a:picLocks noChangeAspect="1"/>
          </p:cNvPicPr>
          <p:nvPr/>
        </p:nvPicPr>
        <p:blipFill rotWithShape="1">
          <a:blip r:embed="rId2"/>
          <a:srcRect t="11138" b="1831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2000" b="0" i="0">
                <a:effectLst/>
              </a:rPr>
              <a:t>On the Folium map, clusters are interactive and can be clicked on to reveal individual successful landings (green icon) and failed landings (red icon). As an example, VAFB SLC-4E cluster displays 4 successful landings and 6 failed landings</a:t>
            </a: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29227E9-19FA-C24A-402D-1D63FB115D96}"/>
              </a:ext>
            </a:extLst>
          </p:cNvPr>
          <p:cNvPicPr>
            <a:picLocks noChangeAspect="1"/>
          </p:cNvPicPr>
          <p:nvPr/>
        </p:nvPicPr>
        <p:blipFill rotWithShape="1">
          <a:blip r:embed="rId2"/>
          <a:srcRect r="444"/>
          <a:stretch/>
        </p:blipFill>
        <p:spPr>
          <a:xfrm>
            <a:off x="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a:solidFill>
                  <a:schemeClr val="tx1">
                    <a:lumMod val="85000"/>
                    <a:lumOff val="15000"/>
                  </a:schemeClr>
                </a:solidFill>
                <a:latin typeface="+mj-lt"/>
                <a:ea typeface="+mj-ea"/>
                <a:cs typeface="+mj-cs"/>
              </a:rPr>
              <a:t>&lt;Folium Map Screenshot 3&gt;</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37</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a:t>
            </a:r>
            <a:r>
              <a:rPr lang="en-US" sz="3600" spc="-385">
                <a:solidFill>
                  <a:schemeClr val="tx1"/>
                </a:solidFill>
                <a:uFill>
                  <a:solidFill>
                    <a:srgbClr val="7D7D7D"/>
                  </a:solidFill>
                </a:uFill>
                <a:latin typeface="+mj-lt"/>
                <a:ea typeface="+mj-ea"/>
                <a:cs typeface="+mj-cs"/>
              </a:rPr>
              <a:t> Successful </a:t>
            </a:r>
            <a:r>
              <a:rPr lang="en-US" sz="3600" spc="-395">
                <a:solidFill>
                  <a:schemeClr val="tx1"/>
                </a:solidFill>
                <a:uFill>
                  <a:solidFill>
                    <a:srgbClr val="7D7D7D"/>
                  </a:solidFill>
                </a:uFill>
                <a:latin typeface="+mj-lt"/>
                <a:ea typeface="+mj-ea"/>
                <a:cs typeface="+mj-cs"/>
              </a:rPr>
              <a:t>Launches Across </a:t>
            </a:r>
            <a:r>
              <a:rPr lang="en-US" sz="3600" spc="-370">
                <a:solidFill>
                  <a:schemeClr val="tx1"/>
                </a:solidFill>
                <a:uFill>
                  <a:solidFill>
                    <a:srgbClr val="7D7D7D"/>
                  </a:solidFill>
                </a:uFill>
                <a:latin typeface="+mj-lt"/>
                <a:ea typeface="+mj-ea"/>
                <a:cs typeface="+mj-cs"/>
              </a:rPr>
              <a:t>Launch</a:t>
            </a:r>
            <a:r>
              <a:rPr lang="en-US" sz="3600" spc="-420">
                <a:solidFill>
                  <a:schemeClr val="tx1"/>
                </a:solidFill>
                <a:uFill>
                  <a:solidFill>
                    <a:srgbClr val="7D7D7D"/>
                  </a:solidFill>
                </a:uFill>
                <a:latin typeface="+mj-lt"/>
                <a:ea typeface="+mj-ea"/>
                <a:cs typeface="+mj-cs"/>
              </a:rPr>
              <a:t> </a:t>
            </a:r>
            <a:r>
              <a:rPr lang="en-US" sz="3600" spc="-380">
                <a:solidFill>
                  <a:schemeClr val="tx1"/>
                </a:solidFill>
                <a:uFill>
                  <a:solidFill>
                    <a:srgbClr val="7D7D7D"/>
                  </a:solidFill>
                </a:uFill>
                <a:latin typeface="+mj-lt"/>
                <a:ea typeface="+mj-ea"/>
                <a:cs typeface="+mj-cs"/>
              </a:rPr>
              <a:t>Sites </a:t>
            </a:r>
            <a:r>
              <a:rPr lang="en-US" sz="3600">
                <a:solidFill>
                  <a:schemeClr val="tx1"/>
                </a:solidFill>
                <a:latin typeface="+mj-lt"/>
                <a:ea typeface="+mj-ea"/>
                <a:cs typeface="+mj-cs"/>
              </a:rPr>
              <a:t>&gt;</a:t>
            </a:r>
          </a:p>
        </p:txBody>
      </p:sp>
      <p:pic>
        <p:nvPicPr>
          <p:cNvPr id="4" name="Picture 3" descr="A colorful pie chart with different colored circles&#10;&#10;Description automatically generated">
            <a:extLst>
              <a:ext uri="{FF2B5EF4-FFF2-40B4-BE49-F238E27FC236}">
                <a16:creationId xmlns:a16="http://schemas.microsoft.com/office/drawing/2014/main" id="{3AB61E5E-2B0E-D343-D7A8-7236D9D2BEE1}"/>
              </a:ext>
            </a:extLst>
          </p:cNvPr>
          <p:cNvPicPr>
            <a:picLocks noChangeAspect="1"/>
          </p:cNvPicPr>
          <p:nvPr/>
        </p:nvPicPr>
        <p:blipFill rotWithShape="1">
          <a:blip r:embed="rId2"/>
          <a:srcRect l="7585" r="12737"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b="0" i="0">
                <a:effectLst/>
              </a:rPr>
              <a:t>This pie chart illustrates the distribution of successful landings across all launch sites. Notably, CCAFS LC-40 is the former name of CCAFS SLC-40, resulting in an equivalent number of successful landings for CCAFS and KSC. However, the majority of these successes occurred before the name change. In contrast, VAFB exhibits the smallest share of successful landings, possibly attributable to a smaller sample size and increased launch difficulty on the west coast.</a:t>
            </a: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39</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1959"/>
            <a:ext cx="9635731" cy="526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i="0" dirty="0">
                <a:solidFill>
                  <a:schemeClr val="tx1"/>
                </a:solidFill>
                <a:effectLst/>
                <a:latin typeface="Söhne"/>
              </a:rPr>
              <a:t>Commercial Space Dynamics:</a:t>
            </a:r>
            <a:r>
              <a:rPr lang="en-US" sz="2400" b="0" i="0" dirty="0">
                <a:solidFill>
                  <a:schemeClr val="tx1"/>
                </a:solidFill>
                <a:effectLst/>
                <a:latin typeface="Söhne"/>
              </a:rPr>
              <a:t> The era of Commercial Space has dawned, marked by SpaceX's pioneering role and competitive pricing (e.g., $62 million vs. $165 million USD).</a:t>
            </a:r>
          </a:p>
          <a:p>
            <a:r>
              <a:rPr lang="en-US" sz="2400" b="1" i="0" dirty="0">
                <a:solidFill>
                  <a:schemeClr val="tx1"/>
                </a:solidFill>
                <a:effectLst/>
                <a:latin typeface="Söhne"/>
              </a:rPr>
              <a:t>Key to Affordability:</a:t>
            </a:r>
            <a:r>
              <a:rPr lang="en-US" sz="2400" b="0" i="0" dirty="0">
                <a:solidFill>
                  <a:schemeClr val="tx1"/>
                </a:solidFill>
                <a:effectLst/>
                <a:latin typeface="Söhne"/>
              </a:rPr>
              <a:t> SpaceX's cost advantage is anchored in its groundbreaking rocket recovery capability, specifically recuperating Stage 1 components.</a:t>
            </a:r>
          </a:p>
          <a:p>
            <a:r>
              <a:rPr lang="en-US" sz="2400" b="1" i="0" dirty="0">
                <a:solidFill>
                  <a:schemeClr val="tx1"/>
                </a:solidFill>
                <a:effectLst/>
                <a:latin typeface="Söhne"/>
              </a:rPr>
              <a:t>The New Contender - Space Y:</a:t>
            </a:r>
            <a:r>
              <a:rPr lang="en-US" sz="2400" b="0" i="0" dirty="0">
                <a:solidFill>
                  <a:schemeClr val="tx1"/>
                </a:solidFill>
                <a:effectLst/>
                <a:latin typeface="Söhne"/>
              </a:rPr>
              <a:t> Positioned to rival SpaceX, Space Y enters the stage, motivated to match or exceed SpaceX's success in rocket recovery.</a:t>
            </a:r>
          </a:p>
          <a:p>
            <a:r>
              <a:rPr lang="en-US" sz="2400" b="1" i="0" dirty="0">
                <a:solidFill>
                  <a:schemeClr val="tx1"/>
                </a:solidFill>
                <a:effectLst/>
                <a:latin typeface="Söhne"/>
              </a:rPr>
              <a:t>The Challenge at Hand:</a:t>
            </a:r>
            <a:r>
              <a:rPr lang="en-US" sz="2400" b="0" i="0" dirty="0">
                <a:solidFill>
                  <a:schemeClr val="tx1"/>
                </a:solidFill>
                <a:effectLst/>
                <a:latin typeface="Söhne"/>
              </a:rPr>
              <a:t> Space Y has entrusted us with a pivotal task – the development of a machine learning model geared towards predicting the success of Stage 1 recovery, reflecting the critical role of advanced analytics in shaping the future of space exploration.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&lt;</a:t>
            </a:r>
            <a:r>
              <a:rPr lang="en-US" sz="3600" spc="-285">
                <a:solidFill>
                  <a:schemeClr val="tx1"/>
                </a:solidFill>
                <a:uFill>
                  <a:solidFill>
                    <a:srgbClr val="7D7D7D"/>
                  </a:solidFill>
                </a:uFill>
                <a:latin typeface="+mj-lt"/>
                <a:ea typeface="+mj-ea"/>
                <a:cs typeface="+mj-cs"/>
              </a:rPr>
              <a:t> Highest </a:t>
            </a:r>
            <a:r>
              <a:rPr lang="en-US" sz="3600" spc="-520">
                <a:solidFill>
                  <a:schemeClr val="tx1"/>
                </a:solidFill>
                <a:uFill>
                  <a:solidFill>
                    <a:srgbClr val="7D7D7D"/>
                  </a:solidFill>
                </a:uFill>
                <a:latin typeface="+mj-lt"/>
                <a:ea typeface="+mj-ea"/>
                <a:cs typeface="+mj-cs"/>
              </a:rPr>
              <a:t>Success </a:t>
            </a:r>
            <a:r>
              <a:rPr lang="en-US" sz="3600" spc="-395">
                <a:solidFill>
                  <a:schemeClr val="tx1"/>
                </a:solidFill>
                <a:uFill>
                  <a:solidFill>
                    <a:srgbClr val="7D7D7D"/>
                  </a:solidFill>
                </a:uFill>
                <a:latin typeface="+mj-lt"/>
                <a:ea typeface="+mj-ea"/>
                <a:cs typeface="+mj-cs"/>
              </a:rPr>
              <a:t>Rate </a:t>
            </a:r>
            <a:r>
              <a:rPr lang="en-US" sz="3600" spc="-370">
                <a:solidFill>
                  <a:schemeClr val="tx1"/>
                </a:solidFill>
                <a:uFill>
                  <a:solidFill>
                    <a:srgbClr val="7D7D7D"/>
                  </a:solidFill>
                </a:uFill>
                <a:latin typeface="+mj-lt"/>
                <a:ea typeface="+mj-ea"/>
                <a:cs typeface="+mj-cs"/>
              </a:rPr>
              <a:t>Launch</a:t>
            </a:r>
            <a:r>
              <a:rPr lang="en-US" sz="3600" spc="-400">
                <a:solidFill>
                  <a:schemeClr val="tx1"/>
                </a:solidFill>
                <a:uFill>
                  <a:solidFill>
                    <a:srgbClr val="7D7D7D"/>
                  </a:solidFill>
                </a:uFill>
                <a:latin typeface="+mj-lt"/>
                <a:ea typeface="+mj-ea"/>
                <a:cs typeface="+mj-cs"/>
              </a:rPr>
              <a:t> </a:t>
            </a:r>
            <a:r>
              <a:rPr lang="en-US" sz="3600" spc="-325">
                <a:solidFill>
                  <a:schemeClr val="tx1"/>
                </a:solidFill>
                <a:uFill>
                  <a:solidFill>
                    <a:srgbClr val="7D7D7D"/>
                  </a:solidFill>
                </a:uFill>
                <a:latin typeface="+mj-lt"/>
                <a:ea typeface="+mj-ea"/>
                <a:cs typeface="+mj-cs"/>
              </a:rPr>
              <a:t>Site </a:t>
            </a:r>
            <a:r>
              <a:rPr lang="en-US" sz="3600">
                <a:solidFill>
                  <a:schemeClr val="tx1"/>
                </a:solidFill>
                <a:latin typeface="+mj-lt"/>
                <a:ea typeface="+mj-ea"/>
                <a:cs typeface="+mj-cs"/>
              </a:rPr>
              <a:t>&gt;</a:t>
            </a:r>
          </a:p>
        </p:txBody>
      </p:sp>
      <p:pic>
        <p:nvPicPr>
          <p:cNvPr id="4" name="Picture 3" descr="A blue and orange pie chart&#10;&#10;Description automatically generated">
            <a:extLst>
              <a:ext uri="{FF2B5EF4-FFF2-40B4-BE49-F238E27FC236}">
                <a16:creationId xmlns:a16="http://schemas.microsoft.com/office/drawing/2014/main" id="{EA458979-BE98-712C-C5E3-8DB8FB5C3A54}"/>
              </a:ext>
            </a:extLst>
          </p:cNvPr>
          <p:cNvPicPr>
            <a:picLocks noChangeAspect="1"/>
          </p:cNvPicPr>
          <p:nvPr/>
        </p:nvPicPr>
        <p:blipFill rotWithShape="1">
          <a:blip r:embed="rId2"/>
          <a:srcRect l="9221" r="1192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b="0" i="0">
                <a:effectLst/>
              </a:rPr>
              <a:t>KSC LC-39A boasts the highest success rate among launch sites, with a total of 10 successful landings and 3 failed landings</a:t>
            </a: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481013" y="3752849"/>
            <a:ext cx="4059456"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948CB"/>
                </a:solidFill>
                <a:latin typeface="+mj-lt"/>
                <a:ea typeface="+mj-ea"/>
                <a:cs typeface="+mj-cs"/>
              </a:rPr>
              <a:t>&lt;</a:t>
            </a:r>
            <a:r>
              <a:rPr lang="en-US" sz="3600" spc="-270" dirty="0">
                <a:solidFill>
                  <a:srgbClr val="0948CB"/>
                </a:solidFill>
              </a:rPr>
              <a:t>Booster  </a:t>
            </a:r>
            <a:r>
              <a:rPr lang="en-US" sz="3600" spc="-330" dirty="0">
                <a:solidFill>
                  <a:srgbClr val="0948CB"/>
                </a:solidFill>
                <a:uFill>
                  <a:solidFill>
                    <a:srgbClr val="7D7D7D"/>
                  </a:solidFill>
                </a:uFill>
              </a:rPr>
              <a:t>Version</a:t>
            </a:r>
            <a:r>
              <a:rPr lang="en-US" sz="3600" spc="-409" dirty="0">
                <a:solidFill>
                  <a:srgbClr val="0948CB"/>
                </a:solidFill>
                <a:uFill>
                  <a:solidFill>
                    <a:srgbClr val="7D7D7D"/>
                  </a:solidFill>
                </a:uFill>
              </a:rPr>
              <a:t> </a:t>
            </a:r>
            <a:r>
              <a:rPr lang="en-US" sz="3600" spc="-330" dirty="0">
                <a:solidFill>
                  <a:srgbClr val="0948CB"/>
                </a:solidFill>
                <a:uFill>
                  <a:solidFill>
                    <a:srgbClr val="7D7D7D"/>
                  </a:solidFill>
                </a:uFill>
              </a:rPr>
              <a:t>Category	</a:t>
            </a:r>
            <a:r>
              <a:rPr lang="en-US" sz="3600" dirty="0">
                <a:solidFill>
                  <a:srgbClr val="0948CB"/>
                </a:solidFill>
                <a:latin typeface="+mj-lt"/>
                <a:ea typeface="+mj-ea"/>
                <a:cs typeface="+mj-cs"/>
              </a:rPr>
              <a:t>&gt;</a:t>
            </a:r>
          </a:p>
        </p:txBody>
      </p:sp>
      <p:pic>
        <p:nvPicPr>
          <p:cNvPr id="4" name="Picture 3" descr="A white rectangular object with colorful dots&#10;&#10;Description automatically generated">
            <a:extLst>
              <a:ext uri="{FF2B5EF4-FFF2-40B4-BE49-F238E27FC236}">
                <a16:creationId xmlns:a16="http://schemas.microsoft.com/office/drawing/2014/main" id="{B19AE7E4-D1D5-9226-D1AB-C5CB3EA222B7}"/>
              </a:ext>
            </a:extLst>
          </p:cNvPr>
          <p:cNvPicPr>
            <a:picLocks noChangeAspect="1"/>
          </p:cNvPicPr>
          <p:nvPr/>
        </p:nvPicPr>
        <p:blipFill rotWithShape="1">
          <a:blip r:embed="rId2"/>
          <a:srcRect l="11740" r="16797"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b="0" i="0">
                <a:effectLst/>
              </a:rPr>
              <a:t>The Plotly dashboard includes a Payload range selector, but it is set from 0-10000 instead of the maximum Payload of 15600. The 'Class' indicates 1 for a successful landing and 0 for failure. The scatter plot also accounts for the booster version category in color and the number of launches in point size. In this particular range of 0-6000, there are two failed landings with payloads of zero kg, adding an interesting aspect to the data.</a:t>
            </a: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b="0" i="0">
                <a:effectLst/>
              </a:rPr>
              <a:t>All machine learning models produced similar results with virtually the same accuracy on the test set, achieving around 83.33%. However, it's important to note that the test size is small, with a sample size of only 18. This limited sample size can lead to large variance in accuracy results, as observed in the Decision Tree Classifier model in repeated runs. To obtain a more reliable determination of the best model, additional data is likely needed.</a:t>
            </a:r>
            <a:endParaRPr lang="en-US" sz="2000"/>
          </a:p>
        </p:txBody>
      </p:sp>
      <p:pic>
        <p:nvPicPr>
          <p:cNvPr id="3" name="Picture 2" descr="A graph showing different types of methods&#10;&#10;Description automatically generated">
            <a:extLst>
              <a:ext uri="{FF2B5EF4-FFF2-40B4-BE49-F238E27FC236}">
                <a16:creationId xmlns:a16="http://schemas.microsoft.com/office/drawing/2014/main" id="{F59A1C40-737F-8925-DDD7-848FB6CD379C}"/>
              </a:ext>
            </a:extLst>
          </p:cNvPr>
          <p:cNvPicPr>
            <a:picLocks noChangeAspect="1"/>
          </p:cNvPicPr>
          <p:nvPr/>
        </p:nvPicPr>
        <p:blipFill>
          <a:blip r:embed="rId2"/>
          <a:stretch>
            <a:fillRect/>
          </a:stretch>
        </p:blipFill>
        <p:spPr>
          <a:xfrm>
            <a:off x="6099048" y="1661659"/>
            <a:ext cx="5458968" cy="353468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b="0" i="0" dirty="0">
                <a:effectLst/>
              </a:rPr>
              <a:t>As all models exhibited identical performance on the test set, the confusion matrix remains consistent across all models. The predictions indicate that the models correctly identified 12 successful landings when the true label was a successful landing. However, the models also incorrectly predicted 3 successful landings when the true label was an unsuccessful landing (false positives), contributing to an overall trend of over-predicting successful landings.</a:t>
            </a:r>
            <a:endParaRPr lang="en-US" sz="2000" dirty="0"/>
          </a:p>
        </p:txBody>
      </p:sp>
      <p:pic>
        <p:nvPicPr>
          <p:cNvPr id="3" name="Picture 2" descr="A screenshot of a graph&#10;&#10;Description automatically generated">
            <a:extLst>
              <a:ext uri="{FF2B5EF4-FFF2-40B4-BE49-F238E27FC236}">
                <a16:creationId xmlns:a16="http://schemas.microsoft.com/office/drawing/2014/main" id="{578FF028-8142-FC26-7834-8C401A7C6EAA}"/>
              </a:ext>
            </a:extLst>
          </p:cNvPr>
          <p:cNvPicPr>
            <a:picLocks noChangeAspect="1"/>
          </p:cNvPicPr>
          <p:nvPr/>
        </p:nvPicPr>
        <p:blipFill>
          <a:blip r:embed="rId2"/>
          <a:stretch>
            <a:fillRect/>
          </a:stretch>
        </p:blipFill>
        <p:spPr>
          <a:xfrm>
            <a:off x="6099048" y="1066451"/>
            <a:ext cx="5458968" cy="472509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944761" cy="4351338"/>
          </a:xfrm>
          <a:prstGeom prst="rect">
            <a:avLst/>
          </a:prstGeom>
        </p:spPr>
        <p:txBody>
          <a:bodyPr>
            <a:normAutofit/>
          </a:bodyPr>
          <a:lstStyle/>
          <a:p>
            <a:pPr>
              <a:lnSpc>
                <a:spcPct val="100000"/>
              </a:lnSpc>
              <a:spcBef>
                <a:spcPts val="1400"/>
              </a:spcBef>
            </a:pPr>
            <a:r>
              <a:rPr lang="en-US" sz="2000" b="0" i="0" dirty="0">
                <a:solidFill>
                  <a:schemeClr val="tx1">
                    <a:lumMod val="75000"/>
                    <a:lumOff val="25000"/>
                  </a:schemeClr>
                </a:solidFill>
                <a:effectLst/>
                <a:latin typeface="Abadi" panose="020B0604020104020204" pitchFamily="34" charset="0"/>
              </a:rPr>
              <a:t>Our objective was to develop a machine learning model for Space Y, aiming to compete with SpaceX by predicting successful Stage 1 landings and potentially saving around $100 million USD per launch. We utilized data from a public SpaceX API and performed web scraping on the SpaceX Wikipedia page.</a:t>
            </a:r>
          </a:p>
          <a:p>
            <a:pPr>
              <a:lnSpc>
                <a:spcPct val="100000"/>
              </a:lnSpc>
              <a:spcBef>
                <a:spcPts val="1400"/>
              </a:spcBef>
            </a:pPr>
            <a:r>
              <a:rPr lang="en-US" sz="2000" b="0" i="0" dirty="0">
                <a:solidFill>
                  <a:schemeClr val="tx1">
                    <a:lumMod val="75000"/>
                    <a:lumOff val="25000"/>
                  </a:schemeClr>
                </a:solidFill>
                <a:effectLst/>
                <a:latin typeface="Abadi" panose="020B0604020104020204" pitchFamily="34" charset="0"/>
              </a:rPr>
              <a:t> After creating data labels, we stored the information in an IBM DB2 SQL database. The visualization of the data was presented through a dashboard. The machine learning model achieved an accuracy of 83%, and Elon Musk of Space Y can leverage this model to predict successful Stage 1 landings before launch, aiding in strategic decision-making. However, for enhanced model determination and accuracy improvement, it is advisable to gather more data.</a:t>
            </a:r>
            <a:endParaRPr lang="en-US" sz="2000" dirty="0">
              <a:solidFill>
                <a:schemeClr val="tx1">
                  <a:lumMod val="75000"/>
                  <a:lumOff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942372" y="3057701"/>
            <a:ext cx="10515600" cy="2712478"/>
          </a:xfrm>
          <a:prstGeom prst="rect">
            <a:avLst/>
          </a:prstGeom>
        </p:spPr>
        <p:txBody>
          <a:bodyPr>
            <a:normAutofit/>
          </a:bodyPr>
          <a:lstStyle/>
          <a:p>
            <a:pPr>
              <a:lnSpc>
                <a:spcPct val="100000"/>
              </a:lnSpc>
              <a:spcBef>
                <a:spcPts val="1400"/>
              </a:spcBef>
            </a:pPr>
            <a:r>
              <a:rPr lang="en-US" sz="3600" dirty="0">
                <a:solidFill>
                  <a:schemeClr val="accent3">
                    <a:lumMod val="25000"/>
                  </a:schemeClr>
                </a:solidFill>
                <a:latin typeface="Abadi" panose="020B0604020104020204" pitchFamily="34" charset="0"/>
                <a:hlinkClick r:id="rId4"/>
              </a:rPr>
              <a:t>https://github.com/OmarAdlii/Applied-Data-Science-Capstone.git</a:t>
            </a:r>
            <a:endParaRPr lang="en-US" sz="36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432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b="0" i="0" dirty="0">
                <a:solidFill>
                  <a:schemeClr val="tx1">
                    <a:lumMod val="50000"/>
                    <a:lumOff val="50000"/>
                  </a:schemeClr>
                </a:solidFill>
                <a:effectLst/>
                <a:latin typeface="Abadi" panose="020B0604020104020204" pitchFamily="34" charset="0"/>
              </a:rPr>
              <a:t>Integrated datasets sourced from SpaceX's public API and information available on SpaceX's Wikipedia page. </a:t>
            </a:r>
            <a:r>
              <a:rPr lang="en-US" sz="7600" dirty="0">
                <a:solidFill>
                  <a:schemeClr val="tx1">
                    <a:lumMod val="50000"/>
                    <a:lumOff val="50000"/>
                  </a:schemeClr>
                </a:solidFill>
                <a:latin typeface="Abadi" panose="020B0604020104020204" pitchFamily="34" charset="0"/>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b="0" i="0" dirty="0">
                <a:solidFill>
                  <a:schemeClr val="tx1">
                    <a:lumMod val="50000"/>
                    <a:lumOff val="50000"/>
                  </a:schemeClr>
                </a:solidFill>
                <a:effectLst/>
                <a:latin typeface="Abadi" panose="020B0604020104020204" pitchFamily="34" charset="0"/>
              </a:rPr>
              <a:t>Categorizing landings as successful if true, and unsuccessful otherwise.</a:t>
            </a:r>
            <a:endParaRPr lang="en-US" sz="7600" dirty="0">
              <a:solidFill>
                <a:schemeClr val="tx1">
                  <a:lumMod val="50000"/>
                  <a:lumOff val="50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b="0" i="0" dirty="0">
                <a:solidFill>
                  <a:schemeClr val="tx1">
                    <a:lumMod val="75000"/>
                    <a:lumOff val="25000"/>
                  </a:schemeClr>
                </a:solidFill>
                <a:effectLst/>
                <a:latin typeface="Abadi" panose="020B0604020104020204" pitchFamily="34" charset="0"/>
              </a:rPr>
              <a:t>The data collection process involved a hybrid approach, combining API requests from the SpaceX public API with web scraping data from a table in SpaceX's Wikipedia entry. The upcoming slide will illustrate the flowchart of data collection from the API, followed by another slide depicting the flowchart of data collection from web scraping. The SpaceX API data comprises columns such as </a:t>
            </a:r>
            <a:r>
              <a:rPr lang="en-US" sz="2400" b="0" i="0" dirty="0" err="1">
                <a:solidFill>
                  <a:schemeClr val="tx1">
                    <a:lumMod val="75000"/>
                    <a:lumOff val="25000"/>
                  </a:schemeClr>
                </a:solidFill>
                <a:effectLst/>
                <a:latin typeface="Abadi" panose="020B0604020104020204" pitchFamily="34" charset="0"/>
              </a:rPr>
              <a:t>FlightNumber</a:t>
            </a:r>
            <a:r>
              <a:rPr lang="en-US" sz="2400" b="0" i="0" dirty="0">
                <a:solidFill>
                  <a:schemeClr val="tx1">
                    <a:lumMod val="75000"/>
                    <a:lumOff val="25000"/>
                  </a:schemeClr>
                </a:solidFill>
                <a:effectLst/>
                <a:latin typeface="Abadi" panose="020B0604020104020204" pitchFamily="34" charset="0"/>
              </a:rPr>
              <a:t>, Date, </a:t>
            </a:r>
            <a:r>
              <a:rPr lang="en-US" sz="2400" b="0" i="0" dirty="0" err="1">
                <a:solidFill>
                  <a:schemeClr val="tx1">
                    <a:lumMod val="75000"/>
                    <a:lumOff val="25000"/>
                  </a:schemeClr>
                </a:solidFill>
                <a:effectLst/>
                <a:latin typeface="Abadi" panose="020B0604020104020204" pitchFamily="34" charset="0"/>
              </a:rPr>
              <a:t>BoosterVersion</a:t>
            </a:r>
            <a:r>
              <a:rPr lang="en-US" sz="2400" b="0" i="0" dirty="0">
                <a:solidFill>
                  <a:schemeClr val="tx1">
                    <a:lumMod val="75000"/>
                    <a:lumOff val="25000"/>
                  </a:schemeClr>
                </a:solidFill>
                <a:effectLst/>
                <a:latin typeface="Abadi" panose="020B0604020104020204" pitchFamily="34" charset="0"/>
              </a:rPr>
              <a:t>, </a:t>
            </a:r>
            <a:r>
              <a:rPr lang="en-US" sz="2400" b="0" i="0" dirty="0" err="1">
                <a:solidFill>
                  <a:schemeClr val="tx1">
                    <a:lumMod val="75000"/>
                    <a:lumOff val="25000"/>
                  </a:schemeClr>
                </a:solidFill>
                <a:effectLst/>
                <a:latin typeface="Abadi" panose="020B0604020104020204" pitchFamily="34" charset="0"/>
              </a:rPr>
              <a:t>PayloadMass</a:t>
            </a:r>
            <a:r>
              <a:rPr lang="en-US" sz="2400" b="0" i="0" dirty="0">
                <a:solidFill>
                  <a:schemeClr val="tx1">
                    <a:lumMod val="75000"/>
                    <a:lumOff val="25000"/>
                  </a:schemeClr>
                </a:solidFill>
                <a:effectLst/>
                <a:latin typeface="Abadi" panose="020B0604020104020204" pitchFamily="34" charset="0"/>
              </a:rPr>
              <a:t>, Orbit, </a:t>
            </a:r>
            <a:r>
              <a:rPr lang="en-US" sz="2400" b="0" i="0" dirty="0" err="1">
                <a:solidFill>
                  <a:schemeClr val="tx1">
                    <a:lumMod val="75000"/>
                    <a:lumOff val="25000"/>
                  </a:schemeClr>
                </a:solidFill>
                <a:effectLst/>
                <a:latin typeface="Abadi" panose="020B0604020104020204" pitchFamily="34" charset="0"/>
              </a:rPr>
              <a:t>LaunchSite</a:t>
            </a:r>
            <a:r>
              <a:rPr lang="en-US" sz="2400" b="0" i="0" dirty="0">
                <a:solidFill>
                  <a:schemeClr val="tx1">
                    <a:lumMod val="75000"/>
                    <a:lumOff val="25000"/>
                  </a:schemeClr>
                </a:solidFill>
                <a:effectLst/>
                <a:latin typeface="Abadi" panose="020B0604020104020204" pitchFamily="34" charset="0"/>
              </a:rPr>
              <a:t>, Outcome, Flights, </a:t>
            </a:r>
            <a:r>
              <a:rPr lang="en-US" sz="2400" b="0" i="0" dirty="0" err="1">
                <a:solidFill>
                  <a:schemeClr val="tx1">
                    <a:lumMod val="75000"/>
                    <a:lumOff val="25000"/>
                  </a:schemeClr>
                </a:solidFill>
                <a:effectLst/>
                <a:latin typeface="Abadi" panose="020B0604020104020204" pitchFamily="34" charset="0"/>
              </a:rPr>
              <a:t>GridFins</a:t>
            </a:r>
            <a:r>
              <a:rPr lang="en-US" sz="2400" b="0" i="0" dirty="0">
                <a:solidFill>
                  <a:schemeClr val="tx1">
                    <a:lumMod val="75000"/>
                    <a:lumOff val="25000"/>
                  </a:schemeClr>
                </a:solidFill>
                <a:effectLst/>
                <a:latin typeface="Abadi" panose="020B0604020104020204" pitchFamily="34" charset="0"/>
              </a:rPr>
              <a:t>, Reused, Legs, </a:t>
            </a:r>
            <a:r>
              <a:rPr lang="en-US" sz="2400" b="0" i="0" dirty="0" err="1">
                <a:solidFill>
                  <a:schemeClr val="tx1">
                    <a:lumMod val="75000"/>
                    <a:lumOff val="25000"/>
                  </a:schemeClr>
                </a:solidFill>
                <a:effectLst/>
                <a:latin typeface="Abadi" panose="020B0604020104020204" pitchFamily="34" charset="0"/>
              </a:rPr>
              <a:t>LandingPad</a:t>
            </a:r>
            <a:r>
              <a:rPr lang="en-US" sz="2400" b="0" i="0" dirty="0">
                <a:solidFill>
                  <a:schemeClr val="tx1">
                    <a:lumMod val="75000"/>
                    <a:lumOff val="25000"/>
                  </a:schemeClr>
                </a:solidFill>
                <a:effectLst/>
                <a:latin typeface="Abadi" panose="020B0604020104020204" pitchFamily="34" charset="0"/>
              </a:rPr>
              <a:t>, Block, </a:t>
            </a:r>
            <a:r>
              <a:rPr lang="en-US" sz="2400" b="0" i="0" dirty="0" err="1">
                <a:solidFill>
                  <a:schemeClr val="tx1">
                    <a:lumMod val="75000"/>
                    <a:lumOff val="25000"/>
                  </a:schemeClr>
                </a:solidFill>
                <a:effectLst/>
                <a:latin typeface="Abadi" panose="020B0604020104020204" pitchFamily="34" charset="0"/>
              </a:rPr>
              <a:t>ReusedCount</a:t>
            </a:r>
            <a:r>
              <a:rPr lang="en-US" sz="2400" b="0" i="0" dirty="0">
                <a:solidFill>
                  <a:schemeClr val="tx1">
                    <a:lumMod val="75000"/>
                    <a:lumOff val="25000"/>
                  </a:schemeClr>
                </a:solidFill>
                <a:effectLst/>
                <a:latin typeface="Abadi" panose="020B0604020104020204" pitchFamily="34" charset="0"/>
              </a:rPr>
              <a:t>, Serial, Longitude, and Latitude. On the other hand, the Wikipedia web scrape data includes columns like Flight No., Launch site, Payload, </a:t>
            </a:r>
            <a:r>
              <a:rPr lang="en-US" sz="2400" b="0" i="0" dirty="0" err="1">
                <a:solidFill>
                  <a:schemeClr val="tx1">
                    <a:lumMod val="75000"/>
                    <a:lumOff val="25000"/>
                  </a:schemeClr>
                </a:solidFill>
                <a:effectLst/>
                <a:latin typeface="Abadi" panose="020B0604020104020204" pitchFamily="34" charset="0"/>
              </a:rPr>
              <a:t>PayloadMass</a:t>
            </a:r>
            <a:r>
              <a:rPr lang="en-US" sz="2400" b="0" i="0" dirty="0">
                <a:solidFill>
                  <a:schemeClr val="tx1">
                    <a:lumMod val="75000"/>
                    <a:lumOff val="25000"/>
                  </a:schemeClr>
                </a:solidFill>
                <a:effectLst/>
                <a:latin typeface="Abadi" panose="020B0604020104020204" pitchFamily="34" charset="0"/>
              </a:rPr>
              <a:t>, Orbit, Customer, Launch outcome, Version Booster, Booster landing, Date, and Time.</a:t>
            </a:r>
            <a:endParaRPr lang="en-US" sz="2400" dirty="0">
              <a:solidFill>
                <a:schemeClr val="tx1">
                  <a:lumMod val="75000"/>
                  <a:lumOff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https://github.com/OmarAdlii/Applied-Data-Science-Capstone/blob/main/jupyter-labs-spacex-data-collection-api.ipynb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9564D6A-CB22-346F-FFCB-CB09CC955B42}"/>
              </a:ext>
            </a:extLst>
          </p:cNvPr>
          <p:cNvGraphicFramePr/>
          <p:nvPr>
            <p:extLst>
              <p:ext uri="{D42A27DB-BD31-4B8C-83A1-F6EECF244321}">
                <p14:modId xmlns:p14="http://schemas.microsoft.com/office/powerpoint/2010/main" val="77504609"/>
              </p:ext>
            </p:extLst>
          </p:nvPr>
        </p:nvGraphicFramePr>
        <p:xfrm>
          <a:off x="6297337" y="1209527"/>
          <a:ext cx="5062483"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https://github.com/OmarAdlii/Applied-Data-Science-Capstone/blob/main/jupyter-labs-webscraping.ipynb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3C5A864F-DA01-9BEE-F03C-B538CA4EB38A}"/>
              </a:ext>
            </a:extLst>
          </p:cNvPr>
          <p:cNvGraphicFramePr/>
          <p:nvPr>
            <p:extLst>
              <p:ext uri="{D42A27DB-BD31-4B8C-83A1-F6EECF244321}">
                <p14:modId xmlns:p14="http://schemas.microsoft.com/office/powerpoint/2010/main" val="3435647924"/>
              </p:ext>
            </p:extLst>
          </p:nvPr>
        </p:nvGraphicFramePr>
        <p:xfrm>
          <a:off x="6297337" y="1209527"/>
          <a:ext cx="5062483"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369</TotalTime>
  <Words>2864</Words>
  <Application>Microsoft Office PowerPoint</Application>
  <PresentationFormat>Widescreen</PresentationFormat>
  <Paragraphs>192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Carlito</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oooooooooo ...........</cp:lastModifiedBy>
  <cp:revision>231</cp:revision>
  <dcterms:created xsi:type="dcterms:W3CDTF">2021-04-29T18:58:34Z</dcterms:created>
  <dcterms:modified xsi:type="dcterms:W3CDTF">2023-11-25T19:30:34Z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